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19" r:id="rId1"/>
  </p:sldMasterIdLst>
  <p:notesMasterIdLst>
    <p:notesMasterId r:id="rId24"/>
  </p:notesMasterIdLst>
  <p:sldIdLst>
    <p:sldId id="256" r:id="rId2"/>
    <p:sldId id="257" r:id="rId3"/>
    <p:sldId id="264" r:id="rId4"/>
    <p:sldId id="275" r:id="rId5"/>
    <p:sldId id="258" r:id="rId6"/>
    <p:sldId id="266" r:id="rId7"/>
    <p:sldId id="259" r:id="rId8"/>
    <p:sldId id="267" r:id="rId9"/>
    <p:sldId id="260" r:id="rId10"/>
    <p:sldId id="268" r:id="rId11"/>
    <p:sldId id="269" r:id="rId12"/>
    <p:sldId id="261" r:id="rId13"/>
    <p:sldId id="270" r:id="rId14"/>
    <p:sldId id="262" r:id="rId15"/>
    <p:sldId id="271" r:id="rId16"/>
    <p:sldId id="277" r:id="rId17"/>
    <p:sldId id="272" r:id="rId18"/>
    <p:sldId id="263" r:id="rId19"/>
    <p:sldId id="274" r:id="rId20"/>
    <p:sldId id="278" r:id="rId21"/>
    <p:sldId id="273" r:id="rId22"/>
    <p:sldId id="276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AE4F2"/>
    <a:srgbClr val="45441B"/>
    <a:srgbClr val="99CCFF"/>
    <a:srgbClr val="FF9900"/>
    <a:srgbClr val="006666"/>
    <a:srgbClr val="336600"/>
    <a:srgbClr val="859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36" autoAdjust="0"/>
  </p:normalViewPr>
  <p:slideViewPr>
    <p:cSldViewPr showGuides="1">
      <p:cViewPr varScale="1">
        <p:scale>
          <a:sx n="75" d="100"/>
          <a:sy n="75" d="100"/>
        </p:scale>
        <p:origin x="-206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D665E3-DA5F-48D8-91D8-3F73D6669673}" type="doc">
      <dgm:prSet loTypeId="urn:microsoft.com/office/officeart/2005/8/layout/default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B6B9888-421C-49D1-885E-F3B1A9896F7F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63500" h="25400" prst="relaxedInset"/>
        </a:sp3d>
      </dgm:spPr>
      <dgm:t>
        <a:bodyPr>
          <a:scene3d>
            <a:camera prst="orthographicFront"/>
            <a:lightRig rig="balanced" dir="t">
              <a:rot lat="0" lon="0" rev="2100000"/>
            </a:lightRig>
          </a:scene3d>
          <a:sp3d extrusionH="57150" prstMaterial="metal">
            <a:bevelT w="38100" h="25400"/>
            <a:contourClr>
              <a:schemeClr val="bg2"/>
            </a:contourClr>
          </a:sp3d>
        </a:bodyPr>
        <a:lstStyle/>
        <a:p>
          <a:pPr rtl="0"/>
          <a:r>
            <a:rPr kumimoji="1" lang="en-US" sz="1800" b="1" cap="none" spc="0" dirty="0" smtClean="0">
              <a:ln w="50800"/>
              <a:solidFill>
                <a:schemeClr val="bg1">
                  <a:shade val="50000"/>
                </a:schemeClr>
              </a:solidFill>
              <a:effectLst/>
            </a:rPr>
            <a:t>Ribbon</a:t>
          </a:r>
          <a:endParaRPr lang="en-US" sz="1800" b="1" cap="none" spc="0" dirty="0">
            <a:ln w="50800"/>
            <a:solidFill>
              <a:schemeClr val="bg1">
                <a:shade val="50000"/>
              </a:schemeClr>
            </a:solidFill>
            <a:effectLst/>
          </a:endParaRPr>
        </a:p>
      </dgm:t>
    </dgm:pt>
    <dgm:pt modelId="{7DF52EFF-2985-4E66-996E-72675A981E17}" type="parTrans" cxnId="{A2BFE6A0-475A-4E39-9130-B91FF2B73DBB}">
      <dgm:prSet/>
      <dgm:spPr/>
      <dgm:t>
        <a:bodyPr/>
        <a:lstStyle/>
        <a:p>
          <a:endParaRPr lang="en-US"/>
        </a:p>
      </dgm:t>
    </dgm:pt>
    <dgm:pt modelId="{142BB833-CDA9-4962-8A9C-17AF783BD37E}" type="sibTrans" cxnId="{A2BFE6A0-475A-4E39-9130-B91FF2B73DBB}">
      <dgm:prSet/>
      <dgm:spPr/>
      <dgm:t>
        <a:bodyPr/>
        <a:lstStyle/>
        <a:p>
          <a:endParaRPr lang="en-US"/>
        </a:p>
      </dgm:t>
    </dgm:pt>
    <dgm:pt modelId="{AAF530D7-CB8A-4FC8-B079-87F89683951A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63500" h="25400" prst="relaxedInset"/>
        </a:sp3d>
      </dgm:spPr>
      <dgm:t>
        <a:bodyPr>
          <a:scene3d>
            <a:camera prst="orthographicFront"/>
            <a:lightRig rig="balanced" dir="t">
              <a:rot lat="0" lon="0" rev="2100000"/>
            </a:lightRig>
          </a:scene3d>
          <a:sp3d extrusionH="57150" prstMaterial="metal">
            <a:bevelT w="38100" h="25400"/>
            <a:contourClr>
              <a:schemeClr val="bg2"/>
            </a:contourClr>
          </a:sp3d>
        </a:bodyPr>
        <a:lstStyle/>
        <a:p>
          <a:pPr rtl="0"/>
          <a:r>
            <a:rPr kumimoji="1" lang="en-US" sz="1800" b="1" cap="none" spc="0" dirty="0" smtClean="0">
              <a:ln w="50800"/>
              <a:solidFill>
                <a:schemeClr val="bg1">
                  <a:shade val="50000"/>
                </a:schemeClr>
              </a:solidFill>
              <a:effectLst/>
            </a:rPr>
            <a:t>Videos</a:t>
          </a:r>
          <a:endParaRPr lang="en-US" sz="1800" b="1" cap="none" spc="0" dirty="0">
            <a:ln w="50800"/>
            <a:solidFill>
              <a:schemeClr val="bg1">
                <a:shade val="50000"/>
              </a:schemeClr>
            </a:solidFill>
            <a:effectLst/>
          </a:endParaRPr>
        </a:p>
      </dgm:t>
    </dgm:pt>
    <dgm:pt modelId="{4DAB05AE-4B50-4C17-881B-F81645CF4215}" type="parTrans" cxnId="{6AF05A1C-86D0-42E4-A504-D8B2B625BD03}">
      <dgm:prSet/>
      <dgm:spPr/>
      <dgm:t>
        <a:bodyPr/>
        <a:lstStyle/>
        <a:p>
          <a:endParaRPr lang="en-US"/>
        </a:p>
      </dgm:t>
    </dgm:pt>
    <dgm:pt modelId="{F6520E8E-24D8-481F-AFC4-1BF93286FDAA}" type="sibTrans" cxnId="{6AF05A1C-86D0-42E4-A504-D8B2B625BD03}">
      <dgm:prSet/>
      <dgm:spPr/>
      <dgm:t>
        <a:bodyPr/>
        <a:lstStyle/>
        <a:p>
          <a:endParaRPr lang="en-US"/>
        </a:p>
      </dgm:t>
    </dgm:pt>
    <dgm:pt modelId="{58FC046E-3E33-4DB3-A1DE-A7DE6E6DE7EF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63500" h="25400" prst="relaxedInset"/>
        </a:sp3d>
      </dgm:spPr>
      <dgm:t>
        <a:bodyPr>
          <a:scene3d>
            <a:camera prst="orthographicFront"/>
            <a:lightRig rig="balanced" dir="t">
              <a:rot lat="0" lon="0" rev="2100000"/>
            </a:lightRig>
          </a:scene3d>
          <a:sp3d extrusionH="57150" prstMaterial="metal">
            <a:bevelT w="38100" h="25400"/>
            <a:contourClr>
              <a:schemeClr val="bg2"/>
            </a:contourClr>
          </a:sp3d>
        </a:bodyPr>
        <a:lstStyle/>
        <a:p>
          <a:pPr rtl="0"/>
          <a:r>
            <a:rPr kumimoji="1" lang="en-US" sz="1800" b="1" cap="none" spc="0" dirty="0" smtClean="0">
              <a:ln w="50800"/>
              <a:solidFill>
                <a:schemeClr val="bg1">
                  <a:shade val="50000"/>
                </a:schemeClr>
              </a:solidFill>
              <a:effectLst/>
            </a:rPr>
            <a:t>Animations</a:t>
          </a:r>
          <a:endParaRPr lang="en-US" sz="1800" b="1" cap="none" spc="0" dirty="0">
            <a:ln w="50800"/>
            <a:solidFill>
              <a:schemeClr val="bg1">
                <a:shade val="50000"/>
              </a:schemeClr>
            </a:solidFill>
            <a:effectLst/>
          </a:endParaRPr>
        </a:p>
      </dgm:t>
    </dgm:pt>
    <dgm:pt modelId="{D56EA072-FF9F-4E32-85C0-E282120E9C49}" type="parTrans" cxnId="{A5917605-D470-45EB-8083-52AE4084532D}">
      <dgm:prSet/>
      <dgm:spPr/>
      <dgm:t>
        <a:bodyPr/>
        <a:lstStyle/>
        <a:p>
          <a:endParaRPr lang="en-US"/>
        </a:p>
      </dgm:t>
    </dgm:pt>
    <dgm:pt modelId="{3DBED314-6FE8-453B-B84B-CDECFFCFF28B}" type="sibTrans" cxnId="{A5917605-D470-45EB-8083-52AE4084532D}">
      <dgm:prSet/>
      <dgm:spPr/>
      <dgm:t>
        <a:bodyPr/>
        <a:lstStyle/>
        <a:p>
          <a:endParaRPr lang="en-US"/>
        </a:p>
      </dgm:t>
    </dgm:pt>
    <dgm:pt modelId="{65ED85D3-4CD1-41CC-9F59-7758D8BD7480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63500" h="25400" prst="relaxedInset"/>
        </a:sp3d>
      </dgm:spPr>
      <dgm:t>
        <a:bodyPr>
          <a:scene3d>
            <a:camera prst="orthographicFront"/>
            <a:lightRig rig="balanced" dir="t">
              <a:rot lat="0" lon="0" rev="2100000"/>
            </a:lightRig>
          </a:scene3d>
          <a:sp3d extrusionH="57150" prstMaterial="metal">
            <a:bevelT w="38100" h="25400"/>
            <a:contourClr>
              <a:schemeClr val="bg2"/>
            </a:contourClr>
          </a:sp3d>
        </a:bodyPr>
        <a:lstStyle/>
        <a:p>
          <a:pPr rtl="0"/>
          <a:r>
            <a:rPr kumimoji="1" lang="en-US" sz="1800" b="1" cap="none" spc="0" dirty="0" smtClean="0">
              <a:ln w="50800"/>
              <a:solidFill>
                <a:schemeClr val="bg1">
                  <a:shade val="50000"/>
                </a:schemeClr>
              </a:solidFill>
              <a:effectLst/>
            </a:rPr>
            <a:t>Transitions</a:t>
          </a:r>
          <a:endParaRPr lang="en-US" sz="1800" b="1" cap="none" spc="0" dirty="0">
            <a:ln w="50800"/>
            <a:solidFill>
              <a:schemeClr val="bg1">
                <a:shade val="50000"/>
              </a:schemeClr>
            </a:solidFill>
            <a:effectLst/>
          </a:endParaRPr>
        </a:p>
      </dgm:t>
    </dgm:pt>
    <dgm:pt modelId="{AF02054F-CD1E-4675-9348-550514429FC0}" type="parTrans" cxnId="{D1A10083-9F89-4A45-9BED-A286C3DE013E}">
      <dgm:prSet/>
      <dgm:spPr/>
      <dgm:t>
        <a:bodyPr/>
        <a:lstStyle/>
        <a:p>
          <a:endParaRPr lang="en-US"/>
        </a:p>
      </dgm:t>
    </dgm:pt>
    <dgm:pt modelId="{C3D4CBC0-57AD-4182-AFC2-6C892E6C2F22}" type="sibTrans" cxnId="{D1A10083-9F89-4A45-9BED-A286C3DE013E}">
      <dgm:prSet/>
      <dgm:spPr/>
      <dgm:t>
        <a:bodyPr/>
        <a:lstStyle/>
        <a:p>
          <a:endParaRPr lang="en-US"/>
        </a:p>
      </dgm:t>
    </dgm:pt>
    <dgm:pt modelId="{20D07332-A5FF-419D-A0FE-D57FD372102E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63500" h="25400" prst="relaxedInset"/>
        </a:sp3d>
      </dgm:spPr>
      <dgm:t>
        <a:bodyPr>
          <a:scene3d>
            <a:camera prst="orthographicFront"/>
            <a:lightRig rig="balanced" dir="t">
              <a:rot lat="0" lon="0" rev="2100000"/>
            </a:lightRig>
          </a:scene3d>
          <a:sp3d extrusionH="57150" prstMaterial="metal">
            <a:bevelT w="38100" h="25400"/>
            <a:contourClr>
              <a:schemeClr val="bg2"/>
            </a:contourClr>
          </a:sp3d>
        </a:bodyPr>
        <a:lstStyle/>
        <a:p>
          <a:pPr rtl="0"/>
          <a:r>
            <a:rPr kumimoji="1" lang="en-US" sz="1800" b="1" cap="none" spc="0" dirty="0" smtClean="0">
              <a:ln w="50800"/>
              <a:solidFill>
                <a:schemeClr val="bg1">
                  <a:shade val="50000"/>
                </a:schemeClr>
              </a:solidFill>
              <a:effectLst/>
            </a:rPr>
            <a:t>Templates</a:t>
          </a:r>
        </a:p>
        <a:p>
          <a:pPr rtl="0"/>
          <a:r>
            <a:rPr kumimoji="1" lang="en-US" sz="1800" b="1" cap="none" spc="0" dirty="0" smtClean="0">
              <a:ln w="50800"/>
              <a:solidFill>
                <a:schemeClr val="bg1">
                  <a:shade val="50000"/>
                </a:schemeClr>
              </a:solidFill>
              <a:effectLst/>
            </a:rPr>
            <a:t>Themes</a:t>
          </a:r>
          <a:endParaRPr lang="en-US" sz="1800" b="1" cap="none" spc="0" dirty="0">
            <a:ln w="50800"/>
            <a:solidFill>
              <a:schemeClr val="bg1">
                <a:shade val="50000"/>
              </a:schemeClr>
            </a:solidFill>
            <a:effectLst/>
          </a:endParaRPr>
        </a:p>
      </dgm:t>
    </dgm:pt>
    <dgm:pt modelId="{B8A5B155-C515-49E6-9B7F-9CC561FD8F03}" type="parTrans" cxnId="{894C425F-D169-4035-BAA0-1580300FE3A5}">
      <dgm:prSet/>
      <dgm:spPr/>
      <dgm:t>
        <a:bodyPr/>
        <a:lstStyle/>
        <a:p>
          <a:endParaRPr lang="en-US"/>
        </a:p>
      </dgm:t>
    </dgm:pt>
    <dgm:pt modelId="{E769C306-8E17-4BB4-9F93-59B02158C37B}" type="sibTrans" cxnId="{894C425F-D169-4035-BAA0-1580300FE3A5}">
      <dgm:prSet/>
      <dgm:spPr/>
      <dgm:t>
        <a:bodyPr/>
        <a:lstStyle/>
        <a:p>
          <a:endParaRPr lang="en-US"/>
        </a:p>
      </dgm:t>
    </dgm:pt>
    <dgm:pt modelId="{55DC806C-3A02-4983-ACEF-98B270461D87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63500" h="25400" prst="relaxedInset"/>
        </a:sp3d>
      </dgm:spPr>
      <dgm:t>
        <a:bodyPr>
          <a:scene3d>
            <a:camera prst="orthographicFront"/>
            <a:lightRig rig="balanced" dir="t">
              <a:rot lat="0" lon="0" rev="2100000"/>
            </a:lightRig>
          </a:scene3d>
          <a:sp3d extrusionH="57150" prstMaterial="metal">
            <a:bevelT w="38100" h="25400"/>
            <a:contourClr>
              <a:schemeClr val="bg2"/>
            </a:contourClr>
          </a:sp3d>
        </a:bodyPr>
        <a:lstStyle/>
        <a:p>
          <a:pPr rtl="0"/>
          <a:r>
            <a:rPr kumimoji="1" lang="en-US" sz="1800" b="1" cap="none" spc="0" dirty="0" smtClean="0">
              <a:ln w="50800"/>
              <a:solidFill>
                <a:schemeClr val="bg1">
                  <a:shade val="50000"/>
                </a:schemeClr>
              </a:solidFill>
              <a:effectLst/>
            </a:rPr>
            <a:t>Presenting</a:t>
          </a:r>
          <a:endParaRPr lang="en-US" sz="1800" b="1" cap="none" spc="0" dirty="0">
            <a:ln w="50800"/>
            <a:solidFill>
              <a:schemeClr val="bg1">
                <a:shade val="50000"/>
              </a:schemeClr>
            </a:solidFill>
            <a:effectLst/>
          </a:endParaRPr>
        </a:p>
      </dgm:t>
    </dgm:pt>
    <dgm:pt modelId="{B0A5048C-A867-4FE0-82F0-E2AFB9B347E5}" type="parTrans" cxnId="{D8E99E08-2FC3-45BE-AEAC-5D2D34C50A54}">
      <dgm:prSet/>
      <dgm:spPr/>
      <dgm:t>
        <a:bodyPr/>
        <a:lstStyle/>
        <a:p>
          <a:endParaRPr lang="en-US"/>
        </a:p>
      </dgm:t>
    </dgm:pt>
    <dgm:pt modelId="{C0B2EA2E-33F9-4EFA-93DD-C127EEE8E7AC}" type="sibTrans" cxnId="{D8E99E08-2FC3-45BE-AEAC-5D2D34C50A54}">
      <dgm:prSet/>
      <dgm:spPr/>
      <dgm:t>
        <a:bodyPr/>
        <a:lstStyle/>
        <a:p>
          <a:endParaRPr lang="en-US"/>
        </a:p>
      </dgm:t>
    </dgm:pt>
    <dgm:pt modelId="{A67ED1E5-58C1-4226-B24A-346EF9724D82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63500" h="25400" prst="relaxedInset"/>
        </a:sp3d>
      </dgm:spPr>
      <dgm:t>
        <a:bodyPr>
          <a:scene3d>
            <a:camera prst="orthographicFront"/>
            <a:lightRig rig="balanced" dir="t">
              <a:rot lat="0" lon="0" rev="2100000"/>
            </a:lightRig>
          </a:scene3d>
          <a:sp3d extrusionH="57150" prstMaterial="metal">
            <a:bevelT w="38100" h="25400"/>
            <a:contourClr>
              <a:schemeClr val="bg2"/>
            </a:contourClr>
          </a:sp3d>
        </a:bodyPr>
        <a:lstStyle/>
        <a:p>
          <a:pPr rtl="0"/>
          <a:r>
            <a:rPr kumimoji="1" lang="en-US" sz="1800" b="1" cap="none" spc="0" dirty="0" smtClean="0">
              <a:ln w="50800"/>
              <a:solidFill>
                <a:schemeClr val="bg1">
                  <a:shade val="50000"/>
                </a:schemeClr>
              </a:solidFill>
              <a:effectLst/>
            </a:rPr>
            <a:t>Stump the Expert</a:t>
          </a:r>
          <a:endParaRPr lang="en-US" sz="1800" b="1" cap="none" spc="0" dirty="0">
            <a:ln w="50800"/>
            <a:solidFill>
              <a:schemeClr val="bg1">
                <a:shade val="50000"/>
              </a:schemeClr>
            </a:solidFill>
            <a:effectLst/>
          </a:endParaRPr>
        </a:p>
      </dgm:t>
    </dgm:pt>
    <dgm:pt modelId="{407BE82C-B831-4218-92AF-78E091F77548}" type="parTrans" cxnId="{C971F143-1EB5-466F-ADC7-B68DC822B8B6}">
      <dgm:prSet/>
      <dgm:spPr/>
      <dgm:t>
        <a:bodyPr/>
        <a:lstStyle/>
        <a:p>
          <a:endParaRPr lang="en-US"/>
        </a:p>
      </dgm:t>
    </dgm:pt>
    <dgm:pt modelId="{651F5376-5AE2-4E48-A0E3-736606631BE8}" type="sibTrans" cxnId="{C971F143-1EB5-466F-ADC7-B68DC822B8B6}">
      <dgm:prSet/>
      <dgm:spPr/>
      <dgm:t>
        <a:bodyPr/>
        <a:lstStyle/>
        <a:p>
          <a:endParaRPr lang="en-US"/>
        </a:p>
      </dgm:t>
    </dgm:pt>
    <dgm:pt modelId="{F198CD7F-A21E-4E78-A5A2-662FB1AB008E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63500" h="25400" prst="relaxedInset"/>
        </a:sp3d>
      </dgm:spPr>
      <dgm:t>
        <a:bodyPr>
          <a:scene3d>
            <a:camera prst="orthographicFront"/>
            <a:lightRig rig="balanced" dir="t">
              <a:rot lat="0" lon="0" rev="2100000"/>
            </a:lightRig>
          </a:scene3d>
          <a:sp3d extrusionH="57150" prstMaterial="metal">
            <a:bevelT w="38100" h="25400"/>
            <a:contourClr>
              <a:schemeClr val="bg2"/>
            </a:contourClr>
          </a:sp3d>
        </a:bodyPr>
        <a:lstStyle/>
        <a:p>
          <a:pPr rtl="0"/>
          <a:r>
            <a:rPr kumimoji="1" lang="en-US" sz="1800" b="1" cap="none" spc="0" dirty="0" smtClean="0">
              <a:ln w="50800"/>
              <a:solidFill>
                <a:schemeClr val="bg1">
                  <a:shade val="50000"/>
                </a:schemeClr>
              </a:solidFill>
              <a:effectLst/>
            </a:rPr>
            <a:t>Images</a:t>
          </a:r>
          <a:endParaRPr lang="en-US" sz="1800" b="1" cap="none" spc="0" dirty="0">
            <a:ln w="50800"/>
            <a:solidFill>
              <a:schemeClr val="bg1">
                <a:shade val="50000"/>
              </a:schemeClr>
            </a:solidFill>
            <a:effectLst/>
          </a:endParaRPr>
        </a:p>
      </dgm:t>
    </dgm:pt>
    <dgm:pt modelId="{8BCFCCD1-3423-4CCB-AC87-62D93023C828}" type="parTrans" cxnId="{FA70A469-E7C7-42F0-A75F-CB6D995534CE}">
      <dgm:prSet/>
      <dgm:spPr/>
      <dgm:t>
        <a:bodyPr/>
        <a:lstStyle/>
        <a:p>
          <a:endParaRPr lang="en-US"/>
        </a:p>
      </dgm:t>
    </dgm:pt>
    <dgm:pt modelId="{C95ACD06-D17B-4422-A320-0EC5E90E8DB5}" type="sibTrans" cxnId="{FA70A469-E7C7-42F0-A75F-CB6D995534CE}">
      <dgm:prSet/>
      <dgm:spPr/>
      <dgm:t>
        <a:bodyPr/>
        <a:lstStyle/>
        <a:p>
          <a:endParaRPr lang="en-US"/>
        </a:p>
      </dgm:t>
    </dgm:pt>
    <dgm:pt modelId="{B2B0BEF0-C020-4967-9211-DDCE57F58473}" type="pres">
      <dgm:prSet presAssocID="{ADD665E3-DA5F-48D8-91D8-3F73D666967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DD6C07-84AE-4228-93F4-39DF5D96FAD8}" type="pres">
      <dgm:prSet presAssocID="{CB6B9888-421C-49D1-885E-F3B1A9896F7F}" presName="node" presStyleLbl="node1" presStyleIdx="0" presStyleCnt="8" custLinFactNeighborX="3396">
        <dgm:presLayoutVars>
          <dgm:bulletEnabled val="1"/>
        </dgm:presLayoutVars>
      </dgm:prSet>
      <dgm:spPr>
        <a:prstGeom prst="rightArrowCallout">
          <a:avLst/>
        </a:prstGeom>
      </dgm:spPr>
      <dgm:t>
        <a:bodyPr/>
        <a:lstStyle/>
        <a:p>
          <a:endParaRPr lang="en-US"/>
        </a:p>
      </dgm:t>
    </dgm:pt>
    <dgm:pt modelId="{B8B8DF8B-897E-4C81-9914-429A28C7292C}" type="pres">
      <dgm:prSet presAssocID="{142BB833-CDA9-4962-8A9C-17AF783BD37E}" presName="sibTrans" presStyleCnt="0"/>
      <dgm:spPr/>
    </dgm:pt>
    <dgm:pt modelId="{75641E63-7014-480E-8243-51BAB8E4CC86}" type="pres">
      <dgm:prSet presAssocID="{F198CD7F-A21E-4E78-A5A2-662FB1AB008E}" presName="node" presStyleLbl="node1" presStyleIdx="1" presStyleCnt="8" custScaleX="106893">
        <dgm:presLayoutVars>
          <dgm:bulletEnabled val="1"/>
        </dgm:presLayoutVars>
      </dgm:prSet>
      <dgm:spPr>
        <a:prstGeom prst="rightArrowCallout">
          <a:avLst/>
        </a:prstGeom>
      </dgm:spPr>
      <dgm:t>
        <a:bodyPr/>
        <a:lstStyle/>
        <a:p>
          <a:endParaRPr lang="en-US"/>
        </a:p>
      </dgm:t>
    </dgm:pt>
    <dgm:pt modelId="{D7BECD4B-3EFC-4F18-94F0-518DF1EBEEAE}" type="pres">
      <dgm:prSet presAssocID="{C95ACD06-D17B-4422-A320-0EC5E90E8DB5}" presName="sibTrans" presStyleCnt="0"/>
      <dgm:spPr/>
    </dgm:pt>
    <dgm:pt modelId="{D239D453-B72E-4B95-BE90-911EDE2A3351}" type="pres">
      <dgm:prSet presAssocID="{AAF530D7-CB8A-4FC8-B079-87F89683951A}" presName="node" presStyleLbl="node1" presStyleIdx="2" presStyleCnt="8" custLinFactNeighborX="3396">
        <dgm:presLayoutVars>
          <dgm:bulletEnabled val="1"/>
        </dgm:presLayoutVars>
      </dgm:prSet>
      <dgm:spPr>
        <a:prstGeom prst="rightArrowCallout">
          <a:avLst/>
        </a:prstGeom>
      </dgm:spPr>
      <dgm:t>
        <a:bodyPr/>
        <a:lstStyle/>
        <a:p>
          <a:endParaRPr lang="en-US"/>
        </a:p>
      </dgm:t>
    </dgm:pt>
    <dgm:pt modelId="{3E2E6FF9-0AD8-4CE6-9BD1-BB31AC8BEF22}" type="pres">
      <dgm:prSet presAssocID="{F6520E8E-24D8-481F-AFC4-1BF93286FDAA}" presName="sibTrans" presStyleCnt="0"/>
      <dgm:spPr/>
    </dgm:pt>
    <dgm:pt modelId="{F5F344D3-8382-4E85-B620-ED78C3254A14}" type="pres">
      <dgm:prSet presAssocID="{58FC046E-3E33-4DB3-A1DE-A7DE6E6DE7EF}" presName="node" presStyleLbl="node1" presStyleIdx="3" presStyleCnt="8" custLinFactNeighborX="3396">
        <dgm:presLayoutVars>
          <dgm:bulletEnabled val="1"/>
        </dgm:presLayoutVars>
      </dgm:prSet>
      <dgm:spPr>
        <a:prstGeom prst="rightArrowCallout">
          <a:avLst/>
        </a:prstGeom>
      </dgm:spPr>
      <dgm:t>
        <a:bodyPr/>
        <a:lstStyle/>
        <a:p>
          <a:endParaRPr lang="en-US"/>
        </a:p>
      </dgm:t>
    </dgm:pt>
    <dgm:pt modelId="{614423DE-DB07-4B46-B561-CCCDDD18D5F7}" type="pres">
      <dgm:prSet presAssocID="{3DBED314-6FE8-453B-B84B-CDECFFCFF28B}" presName="sibTrans" presStyleCnt="0"/>
      <dgm:spPr/>
    </dgm:pt>
    <dgm:pt modelId="{52D68E93-0419-49BB-98AC-3B2602D555A5}" type="pres">
      <dgm:prSet presAssocID="{65ED85D3-4CD1-41CC-9F59-7758D8BD7480}" presName="node" presStyleLbl="node1" presStyleIdx="4" presStyleCnt="8" custLinFactNeighborX="3396">
        <dgm:presLayoutVars>
          <dgm:bulletEnabled val="1"/>
        </dgm:presLayoutVars>
      </dgm:prSet>
      <dgm:spPr>
        <a:prstGeom prst="rightArrowCallout">
          <a:avLst/>
        </a:prstGeom>
      </dgm:spPr>
      <dgm:t>
        <a:bodyPr/>
        <a:lstStyle/>
        <a:p>
          <a:endParaRPr lang="en-US"/>
        </a:p>
      </dgm:t>
    </dgm:pt>
    <dgm:pt modelId="{6DDA2AE0-593A-4E58-8311-8D933994D769}" type="pres">
      <dgm:prSet presAssocID="{C3D4CBC0-57AD-4182-AFC2-6C892E6C2F22}" presName="sibTrans" presStyleCnt="0"/>
      <dgm:spPr/>
    </dgm:pt>
    <dgm:pt modelId="{9AE7D197-5206-4383-B5AC-DAFDC40F1647}" type="pres">
      <dgm:prSet presAssocID="{20D07332-A5FF-419D-A0FE-D57FD372102E}" presName="node" presStyleLbl="node1" presStyleIdx="5" presStyleCnt="8" custLinFactNeighborX="3396">
        <dgm:presLayoutVars>
          <dgm:bulletEnabled val="1"/>
        </dgm:presLayoutVars>
      </dgm:prSet>
      <dgm:spPr>
        <a:prstGeom prst="rightArrowCallout">
          <a:avLst/>
        </a:prstGeom>
      </dgm:spPr>
      <dgm:t>
        <a:bodyPr/>
        <a:lstStyle/>
        <a:p>
          <a:endParaRPr lang="en-US"/>
        </a:p>
      </dgm:t>
    </dgm:pt>
    <dgm:pt modelId="{1A041CA8-1F9B-4354-8B98-EF4E9AA5EBE2}" type="pres">
      <dgm:prSet presAssocID="{E769C306-8E17-4BB4-9F93-59B02158C37B}" presName="sibTrans" presStyleCnt="0"/>
      <dgm:spPr/>
    </dgm:pt>
    <dgm:pt modelId="{FD5D1DB5-D84B-4C86-8375-F3F5E2DDD5CA}" type="pres">
      <dgm:prSet presAssocID="{55DC806C-3A02-4983-ACEF-98B270461D87}" presName="node" presStyleLbl="node1" presStyleIdx="6" presStyleCnt="8" custLinFactNeighborX="3396">
        <dgm:presLayoutVars>
          <dgm:bulletEnabled val="1"/>
        </dgm:presLayoutVars>
      </dgm:prSet>
      <dgm:spPr>
        <a:prstGeom prst="rightArrowCallout">
          <a:avLst/>
        </a:prstGeom>
      </dgm:spPr>
      <dgm:t>
        <a:bodyPr/>
        <a:lstStyle/>
        <a:p>
          <a:endParaRPr lang="en-US"/>
        </a:p>
      </dgm:t>
    </dgm:pt>
    <dgm:pt modelId="{F293EC95-227E-4B01-8451-CBECAB627939}" type="pres">
      <dgm:prSet presAssocID="{C0B2EA2E-33F9-4EFA-93DD-C127EEE8E7AC}" presName="sibTrans" presStyleCnt="0"/>
      <dgm:spPr/>
    </dgm:pt>
    <dgm:pt modelId="{C678F03B-DC89-4AE4-AFA8-DE53BA2AB675}" type="pres">
      <dgm:prSet presAssocID="{A67ED1E5-58C1-4226-B24A-346EF9724D82}" presName="node" presStyleLbl="node1" presStyleIdx="7" presStyleCnt="8">
        <dgm:presLayoutVars>
          <dgm:bulletEnabled val="1"/>
        </dgm:presLayoutVars>
      </dgm:prSet>
      <dgm:spPr>
        <a:prstGeom prst="rightArrowCallout">
          <a:avLst/>
        </a:prstGeom>
      </dgm:spPr>
      <dgm:t>
        <a:bodyPr/>
        <a:lstStyle/>
        <a:p>
          <a:endParaRPr lang="en-US"/>
        </a:p>
      </dgm:t>
    </dgm:pt>
  </dgm:ptLst>
  <dgm:cxnLst>
    <dgm:cxn modelId="{6AF05A1C-86D0-42E4-A504-D8B2B625BD03}" srcId="{ADD665E3-DA5F-48D8-91D8-3F73D6669673}" destId="{AAF530D7-CB8A-4FC8-B079-87F89683951A}" srcOrd="2" destOrd="0" parTransId="{4DAB05AE-4B50-4C17-881B-F81645CF4215}" sibTransId="{F6520E8E-24D8-481F-AFC4-1BF93286FDAA}"/>
    <dgm:cxn modelId="{D4A49156-211A-447C-A836-5E23A4B7CC6D}" type="presOf" srcId="{A67ED1E5-58C1-4226-B24A-346EF9724D82}" destId="{C678F03B-DC89-4AE4-AFA8-DE53BA2AB675}" srcOrd="0" destOrd="0" presId="urn:microsoft.com/office/officeart/2005/8/layout/default"/>
    <dgm:cxn modelId="{12AA9167-AD3B-4F0A-A099-44DF4B072CBD}" type="presOf" srcId="{ADD665E3-DA5F-48D8-91D8-3F73D6669673}" destId="{B2B0BEF0-C020-4967-9211-DDCE57F58473}" srcOrd="0" destOrd="0" presId="urn:microsoft.com/office/officeart/2005/8/layout/default"/>
    <dgm:cxn modelId="{B5DDEF0F-FB3D-4E0C-AB63-6B4197179751}" type="presOf" srcId="{AAF530D7-CB8A-4FC8-B079-87F89683951A}" destId="{D239D453-B72E-4B95-BE90-911EDE2A3351}" srcOrd="0" destOrd="0" presId="urn:microsoft.com/office/officeart/2005/8/layout/default"/>
    <dgm:cxn modelId="{D1A10083-9F89-4A45-9BED-A286C3DE013E}" srcId="{ADD665E3-DA5F-48D8-91D8-3F73D6669673}" destId="{65ED85D3-4CD1-41CC-9F59-7758D8BD7480}" srcOrd="4" destOrd="0" parTransId="{AF02054F-CD1E-4675-9348-550514429FC0}" sibTransId="{C3D4CBC0-57AD-4182-AFC2-6C892E6C2F22}"/>
    <dgm:cxn modelId="{C3BCB362-F598-4542-A4C4-26FF11E03826}" type="presOf" srcId="{65ED85D3-4CD1-41CC-9F59-7758D8BD7480}" destId="{52D68E93-0419-49BB-98AC-3B2602D555A5}" srcOrd="0" destOrd="0" presId="urn:microsoft.com/office/officeart/2005/8/layout/default"/>
    <dgm:cxn modelId="{9EB1CE20-5037-4073-A978-9A9B939A1F2B}" type="presOf" srcId="{20D07332-A5FF-419D-A0FE-D57FD372102E}" destId="{9AE7D197-5206-4383-B5AC-DAFDC40F1647}" srcOrd="0" destOrd="0" presId="urn:microsoft.com/office/officeart/2005/8/layout/default"/>
    <dgm:cxn modelId="{613D82F4-C0FA-49B7-8CD1-B9B713BAD321}" type="presOf" srcId="{58FC046E-3E33-4DB3-A1DE-A7DE6E6DE7EF}" destId="{F5F344D3-8382-4E85-B620-ED78C3254A14}" srcOrd="0" destOrd="0" presId="urn:microsoft.com/office/officeart/2005/8/layout/default"/>
    <dgm:cxn modelId="{D8E99E08-2FC3-45BE-AEAC-5D2D34C50A54}" srcId="{ADD665E3-DA5F-48D8-91D8-3F73D6669673}" destId="{55DC806C-3A02-4983-ACEF-98B270461D87}" srcOrd="6" destOrd="0" parTransId="{B0A5048C-A867-4FE0-82F0-E2AFB9B347E5}" sibTransId="{C0B2EA2E-33F9-4EFA-93DD-C127EEE8E7AC}"/>
    <dgm:cxn modelId="{A5917605-D470-45EB-8083-52AE4084532D}" srcId="{ADD665E3-DA5F-48D8-91D8-3F73D6669673}" destId="{58FC046E-3E33-4DB3-A1DE-A7DE6E6DE7EF}" srcOrd="3" destOrd="0" parTransId="{D56EA072-FF9F-4E32-85C0-E282120E9C49}" sibTransId="{3DBED314-6FE8-453B-B84B-CDECFFCFF28B}"/>
    <dgm:cxn modelId="{36B48906-051C-46A0-A2DA-2B0559D603B7}" type="presOf" srcId="{CB6B9888-421C-49D1-885E-F3B1A9896F7F}" destId="{3DDD6C07-84AE-4228-93F4-39DF5D96FAD8}" srcOrd="0" destOrd="0" presId="urn:microsoft.com/office/officeart/2005/8/layout/default"/>
    <dgm:cxn modelId="{C971F143-1EB5-466F-ADC7-B68DC822B8B6}" srcId="{ADD665E3-DA5F-48D8-91D8-3F73D6669673}" destId="{A67ED1E5-58C1-4226-B24A-346EF9724D82}" srcOrd="7" destOrd="0" parTransId="{407BE82C-B831-4218-92AF-78E091F77548}" sibTransId="{651F5376-5AE2-4E48-A0E3-736606631BE8}"/>
    <dgm:cxn modelId="{A2BFE6A0-475A-4E39-9130-B91FF2B73DBB}" srcId="{ADD665E3-DA5F-48D8-91D8-3F73D6669673}" destId="{CB6B9888-421C-49D1-885E-F3B1A9896F7F}" srcOrd="0" destOrd="0" parTransId="{7DF52EFF-2985-4E66-996E-72675A981E17}" sibTransId="{142BB833-CDA9-4962-8A9C-17AF783BD37E}"/>
    <dgm:cxn modelId="{FA70A469-E7C7-42F0-A75F-CB6D995534CE}" srcId="{ADD665E3-DA5F-48D8-91D8-3F73D6669673}" destId="{F198CD7F-A21E-4E78-A5A2-662FB1AB008E}" srcOrd="1" destOrd="0" parTransId="{8BCFCCD1-3423-4CCB-AC87-62D93023C828}" sibTransId="{C95ACD06-D17B-4422-A320-0EC5E90E8DB5}"/>
    <dgm:cxn modelId="{894C425F-D169-4035-BAA0-1580300FE3A5}" srcId="{ADD665E3-DA5F-48D8-91D8-3F73D6669673}" destId="{20D07332-A5FF-419D-A0FE-D57FD372102E}" srcOrd="5" destOrd="0" parTransId="{B8A5B155-C515-49E6-9B7F-9CC561FD8F03}" sibTransId="{E769C306-8E17-4BB4-9F93-59B02158C37B}"/>
    <dgm:cxn modelId="{C3B5754B-6AD0-47C6-A92A-AD13749519DD}" type="presOf" srcId="{55DC806C-3A02-4983-ACEF-98B270461D87}" destId="{FD5D1DB5-D84B-4C86-8375-F3F5E2DDD5CA}" srcOrd="0" destOrd="0" presId="urn:microsoft.com/office/officeart/2005/8/layout/default"/>
    <dgm:cxn modelId="{0FA44877-1810-4BC2-A6C6-8A8E9A024B70}" type="presOf" srcId="{F198CD7F-A21E-4E78-A5A2-662FB1AB008E}" destId="{75641E63-7014-480E-8243-51BAB8E4CC86}" srcOrd="0" destOrd="0" presId="urn:microsoft.com/office/officeart/2005/8/layout/default"/>
    <dgm:cxn modelId="{4E84903A-E618-4B54-8B33-199C5A225F4F}" type="presParOf" srcId="{B2B0BEF0-C020-4967-9211-DDCE57F58473}" destId="{3DDD6C07-84AE-4228-93F4-39DF5D96FAD8}" srcOrd="0" destOrd="0" presId="urn:microsoft.com/office/officeart/2005/8/layout/default"/>
    <dgm:cxn modelId="{62A47D93-242D-4141-9857-021E45A4D903}" type="presParOf" srcId="{B2B0BEF0-C020-4967-9211-DDCE57F58473}" destId="{B8B8DF8B-897E-4C81-9914-429A28C7292C}" srcOrd="1" destOrd="0" presId="urn:microsoft.com/office/officeart/2005/8/layout/default"/>
    <dgm:cxn modelId="{C831A46F-D9A3-425F-8823-5447513CC003}" type="presParOf" srcId="{B2B0BEF0-C020-4967-9211-DDCE57F58473}" destId="{75641E63-7014-480E-8243-51BAB8E4CC86}" srcOrd="2" destOrd="0" presId="urn:microsoft.com/office/officeart/2005/8/layout/default"/>
    <dgm:cxn modelId="{9D7EF281-EA2C-4D45-9381-1CE39EFB4C1F}" type="presParOf" srcId="{B2B0BEF0-C020-4967-9211-DDCE57F58473}" destId="{D7BECD4B-3EFC-4F18-94F0-518DF1EBEEAE}" srcOrd="3" destOrd="0" presId="urn:microsoft.com/office/officeart/2005/8/layout/default"/>
    <dgm:cxn modelId="{F9EDC21D-EC9D-4FA6-966A-7894C199A1A1}" type="presParOf" srcId="{B2B0BEF0-C020-4967-9211-DDCE57F58473}" destId="{D239D453-B72E-4B95-BE90-911EDE2A3351}" srcOrd="4" destOrd="0" presId="urn:microsoft.com/office/officeart/2005/8/layout/default"/>
    <dgm:cxn modelId="{FB6D5999-713E-4A14-98CD-88CF25679237}" type="presParOf" srcId="{B2B0BEF0-C020-4967-9211-DDCE57F58473}" destId="{3E2E6FF9-0AD8-4CE6-9BD1-BB31AC8BEF22}" srcOrd="5" destOrd="0" presId="urn:microsoft.com/office/officeart/2005/8/layout/default"/>
    <dgm:cxn modelId="{9CF16ED3-2C48-484F-BEAF-CA193C455C71}" type="presParOf" srcId="{B2B0BEF0-C020-4967-9211-DDCE57F58473}" destId="{F5F344D3-8382-4E85-B620-ED78C3254A14}" srcOrd="6" destOrd="0" presId="urn:microsoft.com/office/officeart/2005/8/layout/default"/>
    <dgm:cxn modelId="{F1ED3833-87DC-49F5-A20B-C43A52EC48C2}" type="presParOf" srcId="{B2B0BEF0-C020-4967-9211-DDCE57F58473}" destId="{614423DE-DB07-4B46-B561-CCCDDD18D5F7}" srcOrd="7" destOrd="0" presId="urn:microsoft.com/office/officeart/2005/8/layout/default"/>
    <dgm:cxn modelId="{1E0ED5B8-BA04-40AF-8484-C1DA8425DFEA}" type="presParOf" srcId="{B2B0BEF0-C020-4967-9211-DDCE57F58473}" destId="{52D68E93-0419-49BB-98AC-3B2602D555A5}" srcOrd="8" destOrd="0" presId="urn:microsoft.com/office/officeart/2005/8/layout/default"/>
    <dgm:cxn modelId="{2C78D10A-83F9-4371-A6A5-D089176E63E9}" type="presParOf" srcId="{B2B0BEF0-C020-4967-9211-DDCE57F58473}" destId="{6DDA2AE0-593A-4E58-8311-8D933994D769}" srcOrd="9" destOrd="0" presId="urn:microsoft.com/office/officeart/2005/8/layout/default"/>
    <dgm:cxn modelId="{B8F8F877-2FD3-48E7-AAC5-A9CA267850AF}" type="presParOf" srcId="{B2B0BEF0-C020-4967-9211-DDCE57F58473}" destId="{9AE7D197-5206-4383-B5AC-DAFDC40F1647}" srcOrd="10" destOrd="0" presId="urn:microsoft.com/office/officeart/2005/8/layout/default"/>
    <dgm:cxn modelId="{5A31F283-60A8-421E-A21A-B45A2C7454A6}" type="presParOf" srcId="{B2B0BEF0-C020-4967-9211-DDCE57F58473}" destId="{1A041CA8-1F9B-4354-8B98-EF4E9AA5EBE2}" srcOrd="11" destOrd="0" presId="urn:microsoft.com/office/officeart/2005/8/layout/default"/>
    <dgm:cxn modelId="{B1FDE941-8DAC-42CA-8BCB-4F863CFC7FC5}" type="presParOf" srcId="{B2B0BEF0-C020-4967-9211-DDCE57F58473}" destId="{FD5D1DB5-D84B-4C86-8375-F3F5E2DDD5CA}" srcOrd="12" destOrd="0" presId="urn:microsoft.com/office/officeart/2005/8/layout/default"/>
    <dgm:cxn modelId="{BF3EC436-40E5-4599-B3AF-A9DFD14D4DE2}" type="presParOf" srcId="{B2B0BEF0-C020-4967-9211-DDCE57F58473}" destId="{F293EC95-227E-4B01-8451-CBECAB627939}" srcOrd="13" destOrd="0" presId="urn:microsoft.com/office/officeart/2005/8/layout/default"/>
    <dgm:cxn modelId="{F4C68727-61E4-46D5-8995-5311B66E5D31}" type="presParOf" srcId="{B2B0BEF0-C020-4967-9211-DDCE57F58473}" destId="{C678F03B-DC89-4AE4-AFA8-DE53BA2AB675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F76126-012B-448F-A388-21C16F97719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3E8E68-2499-4CF7-8ACD-D427DE9A46BB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>
          <a:scene3d>
            <a:camera prst="orthographicFront"/>
            <a:lightRig rig="balanced" dir="t">
              <a:rot lat="0" lon="0" rev="2100000"/>
            </a:lightRig>
          </a:scene3d>
          <a:sp3d extrusionH="57150" prstMaterial="metal">
            <a:bevelT w="38100" h="25400"/>
            <a:contourClr>
              <a:schemeClr val="bg2"/>
            </a:contourClr>
          </a:sp3d>
        </a:bodyPr>
        <a:lstStyle/>
        <a:p>
          <a:pPr rtl="0"/>
          <a:r>
            <a:rPr kumimoji="1" lang="en-US" b="1" cap="none" spc="0" dirty="0" smtClean="0">
              <a:ln w="50800"/>
              <a:solidFill>
                <a:schemeClr val="bg1">
                  <a:shade val="50000"/>
                </a:schemeClr>
              </a:solidFill>
              <a:effectLst/>
            </a:rPr>
            <a:t>Movements and effect for moving into a slide which can be:</a:t>
          </a:r>
          <a:endParaRPr lang="en-US" b="1" cap="none" spc="0" dirty="0">
            <a:ln w="50800"/>
            <a:solidFill>
              <a:schemeClr val="bg1">
                <a:shade val="50000"/>
              </a:schemeClr>
            </a:solidFill>
            <a:effectLst/>
          </a:endParaRPr>
        </a:p>
      </dgm:t>
    </dgm:pt>
    <dgm:pt modelId="{80D8585D-EA9D-4DBD-AA6E-90CC95CA4122}" type="parTrans" cxnId="{E8D376A9-B137-46C5-92DC-402FB3C4AC2D}">
      <dgm:prSet/>
      <dgm:spPr/>
      <dgm:t>
        <a:bodyPr/>
        <a:lstStyle/>
        <a:p>
          <a:endParaRPr lang="en-US"/>
        </a:p>
      </dgm:t>
    </dgm:pt>
    <dgm:pt modelId="{12042C02-FABB-4F2D-A84A-01F69F1894AC}" type="sibTrans" cxnId="{E8D376A9-B137-46C5-92DC-402FB3C4AC2D}">
      <dgm:prSet/>
      <dgm:spPr/>
      <dgm:t>
        <a:bodyPr/>
        <a:lstStyle/>
        <a:p>
          <a:endParaRPr lang="en-US"/>
        </a:p>
      </dgm:t>
    </dgm:pt>
    <dgm:pt modelId="{953F9B52-0E37-4042-A8F6-41E91BFB4494}">
      <dgm:prSet/>
      <dgm:spPr/>
      <dgm:t>
        <a:bodyPr>
          <a:scene3d>
            <a:camera prst="isometricOffAxis1Right"/>
            <a:lightRig rig="threePt" dir="t"/>
          </a:scene3d>
        </a:bodyPr>
        <a:lstStyle/>
        <a:p>
          <a:pPr rtl="0"/>
          <a:r>
            <a:rPr kumimoji="1" lang="en-US" dirty="0" smtClean="0"/>
            <a:t>Static or dynamic</a:t>
          </a:r>
          <a:endParaRPr lang="en-US" dirty="0"/>
        </a:p>
      </dgm:t>
    </dgm:pt>
    <dgm:pt modelId="{53A3AF49-DBE6-4349-8E74-1478174C7B4B}" type="parTrans" cxnId="{EE831590-D5BA-43AD-B640-3C1A0291488C}">
      <dgm:prSet/>
      <dgm:spPr/>
      <dgm:t>
        <a:bodyPr/>
        <a:lstStyle/>
        <a:p>
          <a:endParaRPr lang="en-US"/>
        </a:p>
      </dgm:t>
    </dgm:pt>
    <dgm:pt modelId="{FCAAC757-627A-4DB2-BCD3-C79636B65F5D}" type="sibTrans" cxnId="{EE831590-D5BA-43AD-B640-3C1A0291488C}">
      <dgm:prSet/>
      <dgm:spPr/>
      <dgm:t>
        <a:bodyPr/>
        <a:lstStyle/>
        <a:p>
          <a:endParaRPr lang="en-US"/>
        </a:p>
      </dgm:t>
    </dgm:pt>
    <dgm:pt modelId="{E01B0925-EF0B-4693-AC26-B485D0B548BC}">
      <dgm:prSet/>
      <dgm:spPr/>
      <dgm:t>
        <a:bodyPr>
          <a:scene3d>
            <a:camera prst="isometricOffAxis1Right"/>
            <a:lightRig rig="threePt" dir="t"/>
          </a:scene3d>
        </a:bodyPr>
        <a:lstStyle/>
        <a:p>
          <a:pPr rtl="0"/>
          <a:r>
            <a:rPr kumimoji="1" lang="en-US" dirty="0" smtClean="0"/>
            <a:t>Timed or on click</a:t>
          </a:r>
          <a:endParaRPr lang="en-US" dirty="0"/>
        </a:p>
      </dgm:t>
    </dgm:pt>
    <dgm:pt modelId="{FA0FECC7-25DA-4CA4-B757-96954AE3E39A}" type="parTrans" cxnId="{4A48E2D4-6D91-4680-BF58-E1A243788B98}">
      <dgm:prSet/>
      <dgm:spPr/>
      <dgm:t>
        <a:bodyPr/>
        <a:lstStyle/>
        <a:p>
          <a:endParaRPr lang="en-US"/>
        </a:p>
      </dgm:t>
    </dgm:pt>
    <dgm:pt modelId="{4F268EA8-175E-447E-A6F0-98A111C38BB8}" type="sibTrans" cxnId="{4A48E2D4-6D91-4680-BF58-E1A243788B98}">
      <dgm:prSet/>
      <dgm:spPr/>
      <dgm:t>
        <a:bodyPr/>
        <a:lstStyle/>
        <a:p>
          <a:endParaRPr lang="en-US"/>
        </a:p>
      </dgm:t>
    </dgm:pt>
    <dgm:pt modelId="{8CD3B58A-5E79-4082-9628-201C613948FB}">
      <dgm:prSet/>
      <dgm:spPr/>
      <dgm:t>
        <a:bodyPr>
          <a:scene3d>
            <a:camera prst="isometricOffAxis1Right"/>
            <a:lightRig rig="threePt" dir="t"/>
          </a:scene3d>
        </a:bodyPr>
        <a:lstStyle/>
        <a:p>
          <a:pPr rtl="0"/>
          <a:r>
            <a:rPr kumimoji="1" lang="en-US" dirty="0" smtClean="0"/>
            <a:t>On a single slide or a whole presentation</a:t>
          </a:r>
          <a:endParaRPr lang="en-US" dirty="0"/>
        </a:p>
      </dgm:t>
    </dgm:pt>
    <dgm:pt modelId="{54C62437-12C1-4EB2-A0F9-CD2CC54931AA}" type="parTrans" cxnId="{ECE631BA-6979-4E1C-91C8-EFBCD4888D29}">
      <dgm:prSet/>
      <dgm:spPr/>
      <dgm:t>
        <a:bodyPr/>
        <a:lstStyle/>
        <a:p>
          <a:endParaRPr lang="en-US"/>
        </a:p>
      </dgm:t>
    </dgm:pt>
    <dgm:pt modelId="{51126732-31D2-438A-8F3E-E7C53C09D1D2}" type="sibTrans" cxnId="{ECE631BA-6979-4E1C-91C8-EFBCD4888D29}">
      <dgm:prSet/>
      <dgm:spPr/>
      <dgm:t>
        <a:bodyPr/>
        <a:lstStyle/>
        <a:p>
          <a:endParaRPr lang="en-US"/>
        </a:p>
      </dgm:t>
    </dgm:pt>
    <dgm:pt modelId="{4BBE055B-790C-4A29-91A1-812ECF2D7FDB}" type="pres">
      <dgm:prSet presAssocID="{7FF76126-012B-448F-A388-21C16F9771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934C49-09EB-4C72-893A-8DD184085A0F}" type="pres">
      <dgm:prSet presAssocID="{693E8E68-2499-4CF7-8ACD-D427DE9A46BB}" presName="linNode" presStyleCnt="0"/>
      <dgm:spPr/>
    </dgm:pt>
    <dgm:pt modelId="{9FB42DEC-2650-4637-98DD-71A6F6DCE8F1}" type="pres">
      <dgm:prSet presAssocID="{693E8E68-2499-4CF7-8ACD-D427DE9A46BB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D76B4B-98FA-413A-9F10-1855C1DA7928}" type="pres">
      <dgm:prSet presAssocID="{693E8E68-2499-4CF7-8ACD-D427DE9A46BB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CE631BA-6979-4E1C-91C8-EFBCD4888D29}" srcId="{693E8E68-2499-4CF7-8ACD-D427DE9A46BB}" destId="{8CD3B58A-5E79-4082-9628-201C613948FB}" srcOrd="2" destOrd="0" parTransId="{54C62437-12C1-4EB2-A0F9-CD2CC54931AA}" sibTransId="{51126732-31D2-438A-8F3E-E7C53C09D1D2}"/>
    <dgm:cxn modelId="{70450C82-64FC-44D6-92BC-79BB88B6870F}" type="presOf" srcId="{7FF76126-012B-448F-A388-21C16F977192}" destId="{4BBE055B-790C-4A29-91A1-812ECF2D7FDB}" srcOrd="0" destOrd="0" presId="urn:microsoft.com/office/officeart/2005/8/layout/vList5"/>
    <dgm:cxn modelId="{995C1266-08AA-4075-8AE0-62272C402EB3}" type="presOf" srcId="{693E8E68-2499-4CF7-8ACD-D427DE9A46BB}" destId="{9FB42DEC-2650-4637-98DD-71A6F6DCE8F1}" srcOrd="0" destOrd="0" presId="urn:microsoft.com/office/officeart/2005/8/layout/vList5"/>
    <dgm:cxn modelId="{ACE854CE-45C1-4E12-A14E-6654D43DD8E8}" type="presOf" srcId="{E01B0925-EF0B-4693-AC26-B485D0B548BC}" destId="{18D76B4B-98FA-413A-9F10-1855C1DA7928}" srcOrd="0" destOrd="1" presId="urn:microsoft.com/office/officeart/2005/8/layout/vList5"/>
    <dgm:cxn modelId="{F27BEAE0-E94F-4E07-BAF4-A895C31CC29E}" type="presOf" srcId="{953F9B52-0E37-4042-A8F6-41E91BFB4494}" destId="{18D76B4B-98FA-413A-9F10-1855C1DA7928}" srcOrd="0" destOrd="0" presId="urn:microsoft.com/office/officeart/2005/8/layout/vList5"/>
    <dgm:cxn modelId="{E8D376A9-B137-46C5-92DC-402FB3C4AC2D}" srcId="{7FF76126-012B-448F-A388-21C16F977192}" destId="{693E8E68-2499-4CF7-8ACD-D427DE9A46BB}" srcOrd="0" destOrd="0" parTransId="{80D8585D-EA9D-4DBD-AA6E-90CC95CA4122}" sibTransId="{12042C02-FABB-4F2D-A84A-01F69F1894AC}"/>
    <dgm:cxn modelId="{EE831590-D5BA-43AD-B640-3C1A0291488C}" srcId="{693E8E68-2499-4CF7-8ACD-D427DE9A46BB}" destId="{953F9B52-0E37-4042-A8F6-41E91BFB4494}" srcOrd="0" destOrd="0" parTransId="{53A3AF49-DBE6-4349-8E74-1478174C7B4B}" sibTransId="{FCAAC757-627A-4DB2-BCD3-C79636B65F5D}"/>
    <dgm:cxn modelId="{4A48E2D4-6D91-4680-BF58-E1A243788B98}" srcId="{693E8E68-2499-4CF7-8ACD-D427DE9A46BB}" destId="{E01B0925-EF0B-4693-AC26-B485D0B548BC}" srcOrd="1" destOrd="0" parTransId="{FA0FECC7-25DA-4CA4-B757-96954AE3E39A}" sibTransId="{4F268EA8-175E-447E-A6F0-98A111C38BB8}"/>
    <dgm:cxn modelId="{37DACCB6-311E-462D-A93B-86B0F7ADB8E8}" type="presOf" srcId="{8CD3B58A-5E79-4082-9628-201C613948FB}" destId="{18D76B4B-98FA-413A-9F10-1855C1DA7928}" srcOrd="0" destOrd="2" presId="urn:microsoft.com/office/officeart/2005/8/layout/vList5"/>
    <dgm:cxn modelId="{59730037-6623-40B9-A3B3-6505097A9089}" type="presParOf" srcId="{4BBE055B-790C-4A29-91A1-812ECF2D7FDB}" destId="{39934C49-09EB-4C72-893A-8DD184085A0F}" srcOrd="0" destOrd="0" presId="urn:microsoft.com/office/officeart/2005/8/layout/vList5"/>
    <dgm:cxn modelId="{2ED92266-693B-4899-AD85-AE5CA1BF9AFE}" type="presParOf" srcId="{39934C49-09EB-4C72-893A-8DD184085A0F}" destId="{9FB42DEC-2650-4637-98DD-71A6F6DCE8F1}" srcOrd="0" destOrd="0" presId="urn:microsoft.com/office/officeart/2005/8/layout/vList5"/>
    <dgm:cxn modelId="{8849F2C4-E21B-4510-A36F-6AF704D94453}" type="presParOf" srcId="{39934C49-09EB-4C72-893A-8DD184085A0F}" destId="{18D76B4B-98FA-413A-9F10-1855C1DA792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939624-9C6E-4D9A-88AF-389715E59FFE}" type="doc">
      <dgm:prSet loTypeId="urn:microsoft.com/office/officeart/2009/3/layout/Phased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C1C4B7A-81A1-4A22-9B70-013D59883AF4}">
      <dgm:prSet/>
      <dgm:spPr/>
      <dgm:t>
        <a:bodyPr/>
        <a:lstStyle/>
        <a:p>
          <a:pPr rtl="0"/>
          <a:r>
            <a:rPr kumimoji="1" lang="en-US" dirty="0" smtClean="0"/>
            <a:t>Templates</a:t>
          </a:r>
          <a:endParaRPr lang="en-US" dirty="0"/>
        </a:p>
      </dgm:t>
    </dgm:pt>
    <dgm:pt modelId="{8CDC5304-00D8-432D-AED5-328EAD5D0B46}" type="parTrans" cxnId="{5F5BCC75-56F3-40F5-9466-17656CF40B74}">
      <dgm:prSet/>
      <dgm:spPr/>
      <dgm:t>
        <a:bodyPr/>
        <a:lstStyle/>
        <a:p>
          <a:endParaRPr lang="en-US"/>
        </a:p>
      </dgm:t>
    </dgm:pt>
    <dgm:pt modelId="{4F83899F-6843-4DC9-8B64-99DBCFE3D210}" type="sibTrans" cxnId="{5F5BCC75-56F3-40F5-9466-17656CF40B74}">
      <dgm:prSet/>
      <dgm:spPr/>
      <dgm:t>
        <a:bodyPr/>
        <a:lstStyle/>
        <a:p>
          <a:endParaRPr lang="en-US"/>
        </a:p>
      </dgm:t>
    </dgm:pt>
    <dgm:pt modelId="{CFDE2597-A88F-48DF-8715-BF5BFFEC4E8F}">
      <dgm:prSet/>
      <dgm:spPr/>
      <dgm:t>
        <a:bodyPr/>
        <a:lstStyle/>
        <a:p>
          <a:pPr rtl="0"/>
          <a:r>
            <a:rPr kumimoji="1" lang="en-US" dirty="0" smtClean="0"/>
            <a:t>Themes</a:t>
          </a:r>
          <a:endParaRPr lang="en-US" dirty="0"/>
        </a:p>
      </dgm:t>
    </dgm:pt>
    <dgm:pt modelId="{D13030FD-DFFD-4CF3-A6FF-28BDBBDB8C1B}" type="parTrans" cxnId="{5716E36E-F386-444D-8910-6BFF92AE71B9}">
      <dgm:prSet/>
      <dgm:spPr/>
      <dgm:t>
        <a:bodyPr/>
        <a:lstStyle/>
        <a:p>
          <a:endParaRPr lang="en-US"/>
        </a:p>
      </dgm:t>
    </dgm:pt>
    <dgm:pt modelId="{BB94A383-482B-43C5-B219-E9D103685CA8}" type="sibTrans" cxnId="{5716E36E-F386-444D-8910-6BFF92AE71B9}">
      <dgm:prSet/>
      <dgm:spPr/>
      <dgm:t>
        <a:bodyPr/>
        <a:lstStyle/>
        <a:p>
          <a:endParaRPr lang="en-US"/>
        </a:p>
      </dgm:t>
    </dgm:pt>
    <dgm:pt modelId="{B8454D02-32CC-4C7C-BA98-BE050A812E71}">
      <dgm:prSet/>
      <dgm:spPr/>
      <dgm:t>
        <a:bodyPr/>
        <a:lstStyle/>
        <a:p>
          <a:pPr rtl="0"/>
          <a:r>
            <a:rPr kumimoji="1" lang="en-US" dirty="0" smtClean="0"/>
            <a:t>Backgrounds</a:t>
          </a:r>
          <a:endParaRPr lang="en-US" dirty="0"/>
        </a:p>
      </dgm:t>
    </dgm:pt>
    <dgm:pt modelId="{0E1F2A1B-23E2-43F5-B9B3-793323464ED3}" type="parTrans" cxnId="{07E5E885-4D8C-405E-9BCB-636C9C43AAE5}">
      <dgm:prSet/>
      <dgm:spPr/>
      <dgm:t>
        <a:bodyPr/>
        <a:lstStyle/>
        <a:p>
          <a:endParaRPr lang="en-US"/>
        </a:p>
      </dgm:t>
    </dgm:pt>
    <dgm:pt modelId="{1A70CDB3-BECC-4F82-8089-90E78A02C2BF}" type="sibTrans" cxnId="{07E5E885-4D8C-405E-9BCB-636C9C43AAE5}">
      <dgm:prSet/>
      <dgm:spPr/>
      <dgm:t>
        <a:bodyPr/>
        <a:lstStyle/>
        <a:p>
          <a:endParaRPr lang="en-US"/>
        </a:p>
      </dgm:t>
    </dgm:pt>
    <dgm:pt modelId="{2BBCFCE1-E59F-4BBE-BABF-2126896B8EA7}">
      <dgm:prSet/>
      <dgm:spPr/>
      <dgm:t>
        <a:bodyPr/>
        <a:lstStyle/>
        <a:p>
          <a:pPr rtl="0"/>
          <a:r>
            <a:rPr kumimoji="1" lang="en-US" dirty="0" smtClean="0"/>
            <a:t>Layouts</a:t>
          </a:r>
          <a:endParaRPr lang="en-US" dirty="0"/>
        </a:p>
      </dgm:t>
    </dgm:pt>
    <dgm:pt modelId="{9CB6D07A-A0F1-487B-96E3-D456ABBBA2E7}" type="parTrans" cxnId="{CA1561AB-4C16-49BA-8C3F-A9C684F32CA1}">
      <dgm:prSet/>
      <dgm:spPr/>
      <dgm:t>
        <a:bodyPr/>
        <a:lstStyle/>
        <a:p>
          <a:endParaRPr lang="en-US"/>
        </a:p>
      </dgm:t>
    </dgm:pt>
    <dgm:pt modelId="{7928DF9D-145F-4BC9-8CA0-E30E7218AF6C}" type="sibTrans" cxnId="{CA1561AB-4C16-49BA-8C3F-A9C684F32CA1}">
      <dgm:prSet/>
      <dgm:spPr/>
      <dgm:t>
        <a:bodyPr/>
        <a:lstStyle/>
        <a:p>
          <a:endParaRPr lang="en-US"/>
        </a:p>
      </dgm:t>
    </dgm:pt>
    <dgm:pt modelId="{50B1267A-6770-4A0B-AC63-73B1D3C43134}">
      <dgm:prSet/>
      <dgm:spPr/>
      <dgm:t>
        <a:bodyPr/>
        <a:lstStyle/>
        <a:p>
          <a:pPr rtl="0"/>
          <a:r>
            <a:rPr kumimoji="1" lang="en-US" dirty="0" smtClean="0"/>
            <a:t>Templates</a:t>
          </a:r>
          <a:endParaRPr lang="en-US" dirty="0"/>
        </a:p>
      </dgm:t>
    </dgm:pt>
    <dgm:pt modelId="{5C518CF2-D64A-4466-ADE5-46AC40F52CE4}" type="parTrans" cxnId="{406E9DB7-8EE5-4C0A-8551-FF09EE04E96D}">
      <dgm:prSet/>
      <dgm:spPr/>
      <dgm:t>
        <a:bodyPr/>
        <a:lstStyle/>
        <a:p>
          <a:endParaRPr lang="en-US"/>
        </a:p>
      </dgm:t>
    </dgm:pt>
    <dgm:pt modelId="{7FF20BC0-2D10-4DA8-8526-C1002D75269E}" type="sibTrans" cxnId="{406E9DB7-8EE5-4C0A-8551-FF09EE04E96D}">
      <dgm:prSet/>
      <dgm:spPr/>
      <dgm:t>
        <a:bodyPr/>
        <a:lstStyle/>
        <a:p>
          <a:endParaRPr lang="en-US"/>
        </a:p>
      </dgm:t>
    </dgm:pt>
    <dgm:pt modelId="{A083A1DE-4863-426D-AC19-10E750AF8AAA}">
      <dgm:prSet/>
      <dgm:spPr/>
      <dgm:t>
        <a:bodyPr/>
        <a:lstStyle/>
        <a:p>
          <a:pPr rtl="0"/>
          <a:r>
            <a:rPr kumimoji="1" lang="en-US" dirty="0" smtClean="0"/>
            <a:t>Colors</a:t>
          </a:r>
          <a:endParaRPr lang="en-US" dirty="0"/>
        </a:p>
      </dgm:t>
    </dgm:pt>
    <dgm:pt modelId="{B61AF4E9-6012-4CDC-95A6-1A7A910B217F}" type="parTrans" cxnId="{038F9D89-2DF0-4AD3-B26F-A0413D051E0A}">
      <dgm:prSet/>
      <dgm:spPr/>
      <dgm:t>
        <a:bodyPr/>
        <a:lstStyle/>
        <a:p>
          <a:endParaRPr lang="en-US"/>
        </a:p>
      </dgm:t>
    </dgm:pt>
    <dgm:pt modelId="{107E837A-6455-4D31-B04F-9240E6C1173C}" type="sibTrans" cxnId="{038F9D89-2DF0-4AD3-B26F-A0413D051E0A}">
      <dgm:prSet/>
      <dgm:spPr/>
      <dgm:t>
        <a:bodyPr/>
        <a:lstStyle/>
        <a:p>
          <a:endParaRPr lang="en-US"/>
        </a:p>
      </dgm:t>
    </dgm:pt>
    <dgm:pt modelId="{64138198-BE31-4EDC-9D73-A11B9D311705}">
      <dgm:prSet/>
      <dgm:spPr/>
      <dgm:t>
        <a:bodyPr/>
        <a:lstStyle/>
        <a:p>
          <a:pPr rtl="0"/>
          <a:r>
            <a:rPr lang="en-US" dirty="0" smtClean="0"/>
            <a:t>Fonts</a:t>
          </a:r>
          <a:endParaRPr lang="en-US" dirty="0"/>
        </a:p>
      </dgm:t>
    </dgm:pt>
    <dgm:pt modelId="{3C04B292-8D18-4C82-8DCD-34A5861F1846}" type="parTrans" cxnId="{B67E1DDE-3D63-444A-8205-8DD189AE412A}">
      <dgm:prSet/>
      <dgm:spPr/>
      <dgm:t>
        <a:bodyPr/>
        <a:lstStyle/>
        <a:p>
          <a:endParaRPr lang="en-US"/>
        </a:p>
      </dgm:t>
    </dgm:pt>
    <dgm:pt modelId="{3585EFCF-8AD0-4A0E-B4C5-ECDB6F50A735}" type="sibTrans" cxnId="{B67E1DDE-3D63-444A-8205-8DD189AE412A}">
      <dgm:prSet/>
      <dgm:spPr/>
      <dgm:t>
        <a:bodyPr/>
        <a:lstStyle/>
        <a:p>
          <a:endParaRPr lang="en-US"/>
        </a:p>
      </dgm:t>
    </dgm:pt>
    <dgm:pt modelId="{BF7B0F04-96DE-4FD5-A089-26101A827F18}">
      <dgm:prSet/>
      <dgm:spPr/>
      <dgm:t>
        <a:bodyPr/>
        <a:lstStyle/>
        <a:p>
          <a:pPr rtl="0"/>
          <a:r>
            <a:rPr lang="en-US" dirty="0" smtClean="0"/>
            <a:t>Effects</a:t>
          </a:r>
          <a:endParaRPr lang="en-US" dirty="0"/>
        </a:p>
      </dgm:t>
    </dgm:pt>
    <dgm:pt modelId="{5ABBA4ED-B712-4183-B4BD-9368DC7DD39F}" type="parTrans" cxnId="{26B0405F-6BE1-450B-8A3A-3D71D2176236}">
      <dgm:prSet/>
      <dgm:spPr/>
      <dgm:t>
        <a:bodyPr/>
        <a:lstStyle/>
        <a:p>
          <a:endParaRPr lang="en-US"/>
        </a:p>
      </dgm:t>
    </dgm:pt>
    <dgm:pt modelId="{5E928BA0-5BF2-4B30-9F6E-8676D17C9E4E}" type="sibTrans" cxnId="{26B0405F-6BE1-450B-8A3A-3D71D2176236}">
      <dgm:prSet/>
      <dgm:spPr/>
      <dgm:t>
        <a:bodyPr/>
        <a:lstStyle/>
        <a:p>
          <a:endParaRPr lang="en-US"/>
        </a:p>
      </dgm:t>
    </dgm:pt>
    <dgm:pt modelId="{5EEFD805-3064-40EF-B4F2-CD1B6484F04F}" type="pres">
      <dgm:prSet presAssocID="{12939624-9C6E-4D9A-88AF-389715E59FFE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CC03F806-380D-4DAB-B24E-AE5DF2B6B069}" type="pres">
      <dgm:prSet presAssocID="{12939624-9C6E-4D9A-88AF-389715E59FFE}" presName="arc1" presStyleLbl="node1" presStyleIdx="0" presStyleCnt="2"/>
      <dgm:spPr/>
    </dgm:pt>
    <dgm:pt modelId="{CC6EA5B6-5D34-4C6E-9C77-316BE48DEC25}" type="pres">
      <dgm:prSet presAssocID="{12939624-9C6E-4D9A-88AF-389715E59FFE}" presName="arc3" presStyleLbl="node1" presStyleIdx="1" presStyleCnt="2"/>
      <dgm:spPr/>
    </dgm:pt>
    <dgm:pt modelId="{8C820FD9-984E-49F8-9512-9F1F8082D484}" type="pres">
      <dgm:prSet presAssocID="{12939624-9C6E-4D9A-88AF-389715E59FFE}" presName="parentText2" presStyleLbl="revTx" presStyleIdx="0" presStyleCnt="2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4B5864-73D5-44ED-A1EF-0C4BC3E14273}" type="pres">
      <dgm:prSet presAssocID="{12939624-9C6E-4D9A-88AF-389715E59FFE}" presName="middleComposite" presStyleCnt="0"/>
      <dgm:spPr/>
    </dgm:pt>
    <dgm:pt modelId="{3CCE77A6-2352-42A1-96FE-C81E0C680116}" type="pres">
      <dgm:prSet presAssocID="{50B1267A-6770-4A0B-AC63-73B1D3C43134}" presName="circ1" presStyleLbl="vennNode1" presStyleIdx="0" presStyleCnt="9"/>
      <dgm:spPr/>
      <dgm:t>
        <a:bodyPr/>
        <a:lstStyle/>
        <a:p>
          <a:endParaRPr lang="en-US"/>
        </a:p>
      </dgm:t>
    </dgm:pt>
    <dgm:pt modelId="{FD24E211-D685-4995-AFA2-D4125DF6600E}" type="pres">
      <dgm:prSet presAssocID="{50B1267A-6770-4A0B-AC63-73B1D3C43134}" presName="circ1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628A8E42-127E-4597-8F12-7695E6DB24BD}" type="pres">
      <dgm:prSet presAssocID="{A083A1DE-4863-426D-AC19-10E750AF8AAA}" presName="circ2" presStyleLbl="vennNode1" presStyleIdx="1" presStyleCnt="9"/>
      <dgm:spPr/>
      <dgm:t>
        <a:bodyPr/>
        <a:lstStyle/>
        <a:p>
          <a:endParaRPr lang="en-US"/>
        </a:p>
      </dgm:t>
    </dgm:pt>
    <dgm:pt modelId="{DD07F801-F009-4C9F-A5C3-45CA94BF5B0A}" type="pres">
      <dgm:prSet presAssocID="{A083A1DE-4863-426D-AC19-10E750AF8AAA}" presName="circ2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FBDE874-F90D-4401-887D-EE9F17AD5F61}" type="pres">
      <dgm:prSet presAssocID="{64138198-BE31-4EDC-9D73-A11B9D311705}" presName="circ3" presStyleLbl="vennNode1" presStyleIdx="2" presStyleCnt="9"/>
      <dgm:spPr/>
      <dgm:t>
        <a:bodyPr/>
        <a:lstStyle/>
        <a:p>
          <a:endParaRPr lang="en-US"/>
        </a:p>
      </dgm:t>
    </dgm:pt>
    <dgm:pt modelId="{BEC9C5E3-8E7C-4156-81C1-9398E6A43B51}" type="pres">
      <dgm:prSet presAssocID="{64138198-BE31-4EDC-9D73-A11B9D311705}" presName="circ3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FE9270BA-70DF-4F3E-87EA-D8814663C9C6}" type="pres">
      <dgm:prSet presAssocID="{BF7B0F04-96DE-4FD5-A089-26101A827F18}" presName="circ4" presStyleLbl="vennNode1" presStyleIdx="3" presStyleCnt="9"/>
      <dgm:spPr/>
      <dgm:t>
        <a:bodyPr/>
        <a:lstStyle/>
        <a:p>
          <a:endParaRPr lang="en-US"/>
        </a:p>
      </dgm:t>
    </dgm:pt>
    <dgm:pt modelId="{C4DF5CCD-05EE-487D-98CC-4D36C253310E}" type="pres">
      <dgm:prSet presAssocID="{BF7B0F04-96DE-4FD5-A089-26101A827F18}" presName="circ4Tx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633F1D-E13C-44A6-B636-9428A8043744}" type="pres">
      <dgm:prSet presAssocID="{12939624-9C6E-4D9A-88AF-389715E59FFE}" presName="leftComposite" presStyleCnt="0"/>
      <dgm:spPr/>
    </dgm:pt>
    <dgm:pt modelId="{984E2F0D-61C5-462E-84F2-36603337B01D}" type="pres">
      <dgm:prSet presAssocID="{B8454D02-32CC-4C7C-BA98-BE050A812E71}" presName="childText1_1" presStyleLbl="vennNode1" presStyleIdx="4" presStyleCnt="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50264D8-1B9B-4001-B9B9-F95175D497FA}" type="pres">
      <dgm:prSet presAssocID="{B8454D02-32CC-4C7C-BA98-BE050A812E71}" presName="ellipse1" presStyleLbl="vennNode1" presStyleIdx="5" presStyleCnt="9"/>
      <dgm:spPr/>
    </dgm:pt>
    <dgm:pt modelId="{5348A71A-4582-46CC-8C97-C159E2A49031}" type="pres">
      <dgm:prSet presAssocID="{B8454D02-32CC-4C7C-BA98-BE050A812E71}" presName="ellipse2" presStyleLbl="vennNode1" presStyleIdx="6" presStyleCnt="9"/>
      <dgm:spPr/>
    </dgm:pt>
    <dgm:pt modelId="{D90E6B6A-B438-4AD8-8765-AA876BF87B9C}" type="pres">
      <dgm:prSet presAssocID="{2BBCFCE1-E59F-4BBE-BABF-2126896B8EA7}" presName="childText1_2" presStyleLbl="vennNode1" presStyleIdx="7" presStyleCnt="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BD8AD7E-2ACF-457E-8127-A13E81899C17}" type="pres">
      <dgm:prSet presAssocID="{2BBCFCE1-E59F-4BBE-BABF-2126896B8EA7}" presName="ellipse3" presStyleLbl="vennNode1" presStyleIdx="8" presStyleCnt="9"/>
      <dgm:spPr/>
    </dgm:pt>
    <dgm:pt modelId="{63038158-F173-4249-ADFA-2E5AB7DB4A3E}" type="pres">
      <dgm:prSet presAssocID="{12939624-9C6E-4D9A-88AF-389715E59FFE}" presName="parentText1" presStyleLbl="revTx" presStyleIdx="1" presStyleCnt="2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5BCC75-56F3-40F5-9466-17656CF40B74}" srcId="{12939624-9C6E-4D9A-88AF-389715E59FFE}" destId="{AC1C4B7A-81A1-4A22-9B70-013D59883AF4}" srcOrd="0" destOrd="0" parTransId="{8CDC5304-00D8-432D-AED5-328EAD5D0B46}" sibTransId="{4F83899F-6843-4DC9-8B64-99DBCFE3D210}"/>
    <dgm:cxn modelId="{FF9B64A1-4CDA-4086-8875-97E5496679F1}" type="presOf" srcId="{BF7B0F04-96DE-4FD5-A089-26101A827F18}" destId="{FE9270BA-70DF-4F3E-87EA-D8814663C9C6}" srcOrd="0" destOrd="0" presId="urn:microsoft.com/office/officeart/2009/3/layout/PhasedProcess"/>
    <dgm:cxn modelId="{01295A9E-3CD5-47A0-B412-44449BFD0AEB}" type="presOf" srcId="{2BBCFCE1-E59F-4BBE-BABF-2126896B8EA7}" destId="{D90E6B6A-B438-4AD8-8765-AA876BF87B9C}" srcOrd="0" destOrd="0" presId="urn:microsoft.com/office/officeart/2009/3/layout/PhasedProcess"/>
    <dgm:cxn modelId="{613917AB-9805-42C7-8BB6-08AE4BE7DD26}" type="presOf" srcId="{CFDE2597-A88F-48DF-8715-BF5BFFEC4E8F}" destId="{8C820FD9-984E-49F8-9512-9F1F8082D484}" srcOrd="0" destOrd="0" presId="urn:microsoft.com/office/officeart/2009/3/layout/PhasedProcess"/>
    <dgm:cxn modelId="{3BD68D24-08C6-4917-A747-9BD549D3B0AA}" type="presOf" srcId="{B8454D02-32CC-4C7C-BA98-BE050A812E71}" destId="{984E2F0D-61C5-462E-84F2-36603337B01D}" srcOrd="0" destOrd="0" presId="urn:microsoft.com/office/officeart/2009/3/layout/PhasedProcess"/>
    <dgm:cxn modelId="{AE0E525B-9245-46C0-8EEE-C6E27ED6C50D}" type="presOf" srcId="{50B1267A-6770-4A0B-AC63-73B1D3C43134}" destId="{3CCE77A6-2352-42A1-96FE-C81E0C680116}" srcOrd="0" destOrd="0" presId="urn:microsoft.com/office/officeart/2009/3/layout/PhasedProcess"/>
    <dgm:cxn modelId="{406E9DB7-8EE5-4C0A-8551-FF09EE04E96D}" srcId="{CFDE2597-A88F-48DF-8715-BF5BFFEC4E8F}" destId="{50B1267A-6770-4A0B-AC63-73B1D3C43134}" srcOrd="0" destOrd="0" parTransId="{5C518CF2-D64A-4466-ADE5-46AC40F52CE4}" sibTransId="{7FF20BC0-2D10-4DA8-8526-C1002D75269E}"/>
    <dgm:cxn modelId="{07E5E885-4D8C-405E-9BCB-636C9C43AAE5}" srcId="{AC1C4B7A-81A1-4A22-9B70-013D59883AF4}" destId="{B8454D02-32CC-4C7C-BA98-BE050A812E71}" srcOrd="0" destOrd="0" parTransId="{0E1F2A1B-23E2-43F5-B9B3-793323464ED3}" sibTransId="{1A70CDB3-BECC-4F82-8089-90E78A02C2BF}"/>
    <dgm:cxn modelId="{6194D442-C6D5-4B8C-8B9F-EB6A5AA5C0DD}" type="presOf" srcId="{12939624-9C6E-4D9A-88AF-389715E59FFE}" destId="{5EEFD805-3064-40EF-B4F2-CD1B6484F04F}" srcOrd="0" destOrd="0" presId="urn:microsoft.com/office/officeart/2009/3/layout/PhasedProcess"/>
    <dgm:cxn modelId="{1AE02129-D741-4E67-8BFF-19E92B7A8A16}" type="presOf" srcId="{64138198-BE31-4EDC-9D73-A11B9D311705}" destId="{AFBDE874-F90D-4401-887D-EE9F17AD5F61}" srcOrd="0" destOrd="0" presId="urn:microsoft.com/office/officeart/2009/3/layout/PhasedProcess"/>
    <dgm:cxn modelId="{8D140E95-4710-4883-A058-46FE0BEA46C5}" type="presOf" srcId="{AC1C4B7A-81A1-4A22-9B70-013D59883AF4}" destId="{63038158-F173-4249-ADFA-2E5AB7DB4A3E}" srcOrd="0" destOrd="0" presId="urn:microsoft.com/office/officeart/2009/3/layout/PhasedProcess"/>
    <dgm:cxn modelId="{26B0405F-6BE1-450B-8A3A-3D71D2176236}" srcId="{CFDE2597-A88F-48DF-8715-BF5BFFEC4E8F}" destId="{BF7B0F04-96DE-4FD5-A089-26101A827F18}" srcOrd="3" destOrd="0" parTransId="{5ABBA4ED-B712-4183-B4BD-9368DC7DD39F}" sibTransId="{5E928BA0-5BF2-4B30-9F6E-8676D17C9E4E}"/>
    <dgm:cxn modelId="{01187B35-9652-409A-B380-ED19F219F6FC}" type="presOf" srcId="{50B1267A-6770-4A0B-AC63-73B1D3C43134}" destId="{FD24E211-D685-4995-AFA2-D4125DF6600E}" srcOrd="1" destOrd="0" presId="urn:microsoft.com/office/officeart/2009/3/layout/PhasedProcess"/>
    <dgm:cxn modelId="{038F9D89-2DF0-4AD3-B26F-A0413D051E0A}" srcId="{CFDE2597-A88F-48DF-8715-BF5BFFEC4E8F}" destId="{A083A1DE-4863-426D-AC19-10E750AF8AAA}" srcOrd="1" destOrd="0" parTransId="{B61AF4E9-6012-4CDC-95A6-1A7A910B217F}" sibTransId="{107E837A-6455-4D31-B04F-9240E6C1173C}"/>
    <dgm:cxn modelId="{B67E1DDE-3D63-444A-8205-8DD189AE412A}" srcId="{CFDE2597-A88F-48DF-8715-BF5BFFEC4E8F}" destId="{64138198-BE31-4EDC-9D73-A11B9D311705}" srcOrd="2" destOrd="0" parTransId="{3C04B292-8D18-4C82-8DCD-34A5861F1846}" sibTransId="{3585EFCF-8AD0-4A0E-B4C5-ECDB6F50A735}"/>
    <dgm:cxn modelId="{8B1632D3-30C7-4A8A-B19A-EC0C33601B0A}" type="presOf" srcId="{A083A1DE-4863-426D-AC19-10E750AF8AAA}" destId="{DD07F801-F009-4C9F-A5C3-45CA94BF5B0A}" srcOrd="1" destOrd="0" presId="urn:microsoft.com/office/officeart/2009/3/layout/PhasedProcess"/>
    <dgm:cxn modelId="{4FD04C9D-B72F-4638-8A53-D39D72E1B52B}" type="presOf" srcId="{BF7B0F04-96DE-4FD5-A089-26101A827F18}" destId="{C4DF5CCD-05EE-487D-98CC-4D36C253310E}" srcOrd="1" destOrd="0" presId="urn:microsoft.com/office/officeart/2009/3/layout/PhasedProcess"/>
    <dgm:cxn modelId="{CA1561AB-4C16-49BA-8C3F-A9C684F32CA1}" srcId="{AC1C4B7A-81A1-4A22-9B70-013D59883AF4}" destId="{2BBCFCE1-E59F-4BBE-BABF-2126896B8EA7}" srcOrd="1" destOrd="0" parTransId="{9CB6D07A-A0F1-487B-96E3-D456ABBBA2E7}" sibTransId="{7928DF9D-145F-4BC9-8CA0-E30E7218AF6C}"/>
    <dgm:cxn modelId="{33189E69-66A2-4828-9E98-7316CA614C28}" type="presOf" srcId="{A083A1DE-4863-426D-AC19-10E750AF8AAA}" destId="{628A8E42-127E-4597-8F12-7695E6DB24BD}" srcOrd="0" destOrd="0" presId="urn:microsoft.com/office/officeart/2009/3/layout/PhasedProcess"/>
    <dgm:cxn modelId="{5716E36E-F386-444D-8910-6BFF92AE71B9}" srcId="{12939624-9C6E-4D9A-88AF-389715E59FFE}" destId="{CFDE2597-A88F-48DF-8715-BF5BFFEC4E8F}" srcOrd="1" destOrd="0" parTransId="{D13030FD-DFFD-4CF3-A6FF-28BDBBDB8C1B}" sibTransId="{BB94A383-482B-43C5-B219-E9D103685CA8}"/>
    <dgm:cxn modelId="{1BAB22C9-21A6-4EB6-8CA0-876EC5AB2805}" type="presOf" srcId="{64138198-BE31-4EDC-9D73-A11B9D311705}" destId="{BEC9C5E3-8E7C-4156-81C1-9398E6A43B51}" srcOrd="1" destOrd="0" presId="urn:microsoft.com/office/officeart/2009/3/layout/PhasedProcess"/>
    <dgm:cxn modelId="{1EF9E64E-EDD9-4EF2-BE69-FD3AF0C2E354}" type="presParOf" srcId="{5EEFD805-3064-40EF-B4F2-CD1B6484F04F}" destId="{CC03F806-380D-4DAB-B24E-AE5DF2B6B069}" srcOrd="0" destOrd="0" presId="urn:microsoft.com/office/officeart/2009/3/layout/PhasedProcess"/>
    <dgm:cxn modelId="{A975EE8A-0A8D-4FC2-B5EE-65C02614FAF9}" type="presParOf" srcId="{5EEFD805-3064-40EF-B4F2-CD1B6484F04F}" destId="{CC6EA5B6-5D34-4C6E-9C77-316BE48DEC25}" srcOrd="1" destOrd="0" presId="urn:microsoft.com/office/officeart/2009/3/layout/PhasedProcess"/>
    <dgm:cxn modelId="{28D9229B-E4C2-493F-B621-9BEA9F52123E}" type="presParOf" srcId="{5EEFD805-3064-40EF-B4F2-CD1B6484F04F}" destId="{8C820FD9-984E-49F8-9512-9F1F8082D484}" srcOrd="2" destOrd="0" presId="urn:microsoft.com/office/officeart/2009/3/layout/PhasedProcess"/>
    <dgm:cxn modelId="{DEE468D2-D6FA-4422-A2DE-471D5B0B356B}" type="presParOf" srcId="{5EEFD805-3064-40EF-B4F2-CD1B6484F04F}" destId="{E64B5864-73D5-44ED-A1EF-0C4BC3E14273}" srcOrd="3" destOrd="0" presId="urn:microsoft.com/office/officeart/2009/3/layout/PhasedProcess"/>
    <dgm:cxn modelId="{59C2F873-925A-4B97-92AC-85ED42F7E3E5}" type="presParOf" srcId="{E64B5864-73D5-44ED-A1EF-0C4BC3E14273}" destId="{3CCE77A6-2352-42A1-96FE-C81E0C680116}" srcOrd="0" destOrd="0" presId="urn:microsoft.com/office/officeart/2009/3/layout/PhasedProcess"/>
    <dgm:cxn modelId="{6FECB9AA-A33F-4E80-BD55-556266E3A4EB}" type="presParOf" srcId="{E64B5864-73D5-44ED-A1EF-0C4BC3E14273}" destId="{FD24E211-D685-4995-AFA2-D4125DF6600E}" srcOrd="1" destOrd="0" presId="urn:microsoft.com/office/officeart/2009/3/layout/PhasedProcess"/>
    <dgm:cxn modelId="{592AD3AD-8254-4B49-BC62-EE3411F3F8AD}" type="presParOf" srcId="{E64B5864-73D5-44ED-A1EF-0C4BC3E14273}" destId="{628A8E42-127E-4597-8F12-7695E6DB24BD}" srcOrd="2" destOrd="0" presId="urn:microsoft.com/office/officeart/2009/3/layout/PhasedProcess"/>
    <dgm:cxn modelId="{F1CFC7ED-248F-4B6B-9CEB-F24CE873EAEE}" type="presParOf" srcId="{E64B5864-73D5-44ED-A1EF-0C4BC3E14273}" destId="{DD07F801-F009-4C9F-A5C3-45CA94BF5B0A}" srcOrd="3" destOrd="0" presId="urn:microsoft.com/office/officeart/2009/3/layout/PhasedProcess"/>
    <dgm:cxn modelId="{5B48602D-5DB4-4CC5-9B10-5F665991A12E}" type="presParOf" srcId="{E64B5864-73D5-44ED-A1EF-0C4BC3E14273}" destId="{AFBDE874-F90D-4401-887D-EE9F17AD5F61}" srcOrd="4" destOrd="0" presId="urn:microsoft.com/office/officeart/2009/3/layout/PhasedProcess"/>
    <dgm:cxn modelId="{D455F88F-13AC-45AD-BD7D-C81F9A303156}" type="presParOf" srcId="{E64B5864-73D5-44ED-A1EF-0C4BC3E14273}" destId="{BEC9C5E3-8E7C-4156-81C1-9398E6A43B51}" srcOrd="5" destOrd="0" presId="urn:microsoft.com/office/officeart/2009/3/layout/PhasedProcess"/>
    <dgm:cxn modelId="{B71C243F-03D1-488E-9DDD-563411C4C956}" type="presParOf" srcId="{E64B5864-73D5-44ED-A1EF-0C4BC3E14273}" destId="{FE9270BA-70DF-4F3E-87EA-D8814663C9C6}" srcOrd="6" destOrd="0" presId="urn:microsoft.com/office/officeart/2009/3/layout/PhasedProcess"/>
    <dgm:cxn modelId="{9673FDE5-E4F3-41FA-AA79-C1764C819FF0}" type="presParOf" srcId="{E64B5864-73D5-44ED-A1EF-0C4BC3E14273}" destId="{C4DF5CCD-05EE-487D-98CC-4D36C253310E}" srcOrd="7" destOrd="0" presId="urn:microsoft.com/office/officeart/2009/3/layout/PhasedProcess"/>
    <dgm:cxn modelId="{F20BD2E4-2644-4092-A516-6A2798CD2E8A}" type="presParOf" srcId="{5EEFD805-3064-40EF-B4F2-CD1B6484F04F}" destId="{A7633F1D-E13C-44A6-B636-9428A8043744}" srcOrd="4" destOrd="0" presId="urn:microsoft.com/office/officeart/2009/3/layout/PhasedProcess"/>
    <dgm:cxn modelId="{1D63692D-26C3-4DCC-9B69-B9CBFAB39D03}" type="presParOf" srcId="{A7633F1D-E13C-44A6-B636-9428A8043744}" destId="{984E2F0D-61C5-462E-84F2-36603337B01D}" srcOrd="0" destOrd="0" presId="urn:microsoft.com/office/officeart/2009/3/layout/PhasedProcess"/>
    <dgm:cxn modelId="{033B15A4-0E72-4AD8-8433-F24D4B95D004}" type="presParOf" srcId="{A7633F1D-E13C-44A6-B636-9428A8043744}" destId="{A50264D8-1B9B-4001-B9B9-F95175D497FA}" srcOrd="1" destOrd="0" presId="urn:microsoft.com/office/officeart/2009/3/layout/PhasedProcess"/>
    <dgm:cxn modelId="{9567F365-E543-4225-B617-DE2FC653EFD3}" type="presParOf" srcId="{A7633F1D-E13C-44A6-B636-9428A8043744}" destId="{5348A71A-4582-46CC-8C97-C159E2A49031}" srcOrd="2" destOrd="0" presId="urn:microsoft.com/office/officeart/2009/3/layout/PhasedProcess"/>
    <dgm:cxn modelId="{AEDF6B22-C050-4858-822F-FD08BB5BDB6A}" type="presParOf" srcId="{A7633F1D-E13C-44A6-B636-9428A8043744}" destId="{D90E6B6A-B438-4AD8-8765-AA876BF87B9C}" srcOrd="3" destOrd="0" presId="urn:microsoft.com/office/officeart/2009/3/layout/PhasedProcess"/>
    <dgm:cxn modelId="{08CF64F2-48E9-4B0B-9B70-97D110E2CFB7}" type="presParOf" srcId="{A7633F1D-E13C-44A6-B636-9428A8043744}" destId="{5BD8AD7E-2ACF-457E-8127-A13E81899C17}" srcOrd="4" destOrd="0" presId="urn:microsoft.com/office/officeart/2009/3/layout/PhasedProcess"/>
    <dgm:cxn modelId="{E65D0AC4-F0D2-46CF-8EB6-BE0314B291E1}" type="presParOf" srcId="{5EEFD805-3064-40EF-B4F2-CD1B6484F04F}" destId="{63038158-F173-4249-ADFA-2E5AB7DB4A3E}" srcOrd="5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D6C07-84AE-4228-93F4-39DF5D96FAD8}">
      <dsp:nvSpPr>
        <dsp:cNvPr id="0" name=""/>
        <dsp:cNvSpPr/>
      </dsp:nvSpPr>
      <dsp:spPr>
        <a:xfrm>
          <a:off x="82989" y="23241"/>
          <a:ext cx="2352451" cy="1411471"/>
        </a:xfrm>
        <a:prstGeom prst="rightArrowCallout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 prst="relaxedInset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cene3d>
            <a:camera prst="orthographicFront"/>
            <a:lightRig rig="balanced" dir="t">
              <a:rot lat="0" lon="0" rev="2100000"/>
            </a:lightRig>
          </a:scene3d>
          <a:sp3d extrusionH="57150" prstMaterial="metal">
            <a:bevelT w="38100" h="25400"/>
            <a:contourClr>
              <a:schemeClr val="bg2"/>
            </a:contourClr>
          </a:sp3d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800" b="1" kern="1200" cap="none" spc="0" dirty="0" smtClean="0">
              <a:ln w="50800"/>
              <a:solidFill>
                <a:schemeClr val="bg1">
                  <a:shade val="50000"/>
                </a:schemeClr>
              </a:solidFill>
              <a:effectLst/>
            </a:rPr>
            <a:t>Ribbon</a:t>
          </a:r>
          <a:endParaRPr lang="en-US" sz="1800" b="1" kern="1200" cap="none" spc="0" dirty="0">
            <a:ln w="50800"/>
            <a:solidFill>
              <a:schemeClr val="bg1">
                <a:shade val="50000"/>
              </a:schemeClr>
            </a:solidFill>
            <a:effectLst/>
          </a:endParaRPr>
        </a:p>
      </dsp:txBody>
      <dsp:txXfrm>
        <a:off x="82989" y="23241"/>
        <a:ext cx="1528552" cy="1411471"/>
      </dsp:txXfrm>
    </dsp:sp>
    <dsp:sp modelId="{75641E63-7014-480E-8243-51BAB8E4CC86}">
      <dsp:nvSpPr>
        <dsp:cNvPr id="0" name=""/>
        <dsp:cNvSpPr/>
      </dsp:nvSpPr>
      <dsp:spPr>
        <a:xfrm>
          <a:off x="2590796" y="23241"/>
          <a:ext cx="2514606" cy="1411471"/>
        </a:xfrm>
        <a:prstGeom prst="rightArrowCallout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 prst="relaxedInset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cene3d>
            <a:camera prst="orthographicFront"/>
            <a:lightRig rig="balanced" dir="t">
              <a:rot lat="0" lon="0" rev="2100000"/>
            </a:lightRig>
          </a:scene3d>
          <a:sp3d extrusionH="57150" prstMaterial="metal">
            <a:bevelT w="38100" h="25400"/>
            <a:contourClr>
              <a:schemeClr val="bg2"/>
            </a:contourClr>
          </a:sp3d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800" b="1" kern="1200" cap="none" spc="0" dirty="0" smtClean="0">
              <a:ln w="50800"/>
              <a:solidFill>
                <a:schemeClr val="bg1">
                  <a:shade val="50000"/>
                </a:schemeClr>
              </a:solidFill>
              <a:effectLst/>
            </a:rPr>
            <a:t>Images</a:t>
          </a:r>
          <a:endParaRPr lang="en-US" sz="1800" b="1" kern="1200" cap="none" spc="0" dirty="0">
            <a:ln w="50800"/>
            <a:solidFill>
              <a:schemeClr val="bg1">
                <a:shade val="50000"/>
              </a:schemeClr>
            </a:solidFill>
            <a:effectLst/>
          </a:endParaRPr>
        </a:p>
      </dsp:txBody>
      <dsp:txXfrm>
        <a:off x="2590796" y="23241"/>
        <a:ext cx="1633916" cy="1411471"/>
      </dsp:txXfrm>
    </dsp:sp>
    <dsp:sp modelId="{D239D453-B72E-4B95-BE90-911EDE2A3351}">
      <dsp:nvSpPr>
        <dsp:cNvPr id="0" name=""/>
        <dsp:cNvSpPr/>
      </dsp:nvSpPr>
      <dsp:spPr>
        <a:xfrm>
          <a:off x="5343748" y="23241"/>
          <a:ext cx="2352451" cy="1411471"/>
        </a:xfrm>
        <a:prstGeom prst="rightArrowCallout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 prst="relaxedInset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cene3d>
            <a:camera prst="orthographicFront"/>
            <a:lightRig rig="balanced" dir="t">
              <a:rot lat="0" lon="0" rev="2100000"/>
            </a:lightRig>
          </a:scene3d>
          <a:sp3d extrusionH="57150" prstMaterial="metal">
            <a:bevelT w="38100" h="25400"/>
            <a:contourClr>
              <a:schemeClr val="bg2"/>
            </a:contourClr>
          </a:sp3d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800" b="1" kern="1200" cap="none" spc="0" dirty="0" smtClean="0">
              <a:ln w="50800"/>
              <a:solidFill>
                <a:schemeClr val="bg1">
                  <a:shade val="50000"/>
                </a:schemeClr>
              </a:solidFill>
              <a:effectLst/>
            </a:rPr>
            <a:t>Videos</a:t>
          </a:r>
          <a:endParaRPr lang="en-US" sz="1800" b="1" kern="1200" cap="none" spc="0" dirty="0">
            <a:ln w="50800"/>
            <a:solidFill>
              <a:schemeClr val="bg1">
                <a:shade val="50000"/>
              </a:schemeClr>
            </a:solidFill>
            <a:effectLst/>
          </a:endParaRPr>
        </a:p>
      </dsp:txBody>
      <dsp:txXfrm>
        <a:off x="5343748" y="23241"/>
        <a:ext cx="1528552" cy="1411471"/>
      </dsp:txXfrm>
    </dsp:sp>
    <dsp:sp modelId="{F5F344D3-8382-4E85-B620-ED78C3254A14}">
      <dsp:nvSpPr>
        <dsp:cNvPr id="0" name=""/>
        <dsp:cNvSpPr/>
      </dsp:nvSpPr>
      <dsp:spPr>
        <a:xfrm>
          <a:off x="164066" y="1669957"/>
          <a:ext cx="2352451" cy="1411471"/>
        </a:xfrm>
        <a:prstGeom prst="rightArrowCallout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 prst="relaxedInset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cene3d>
            <a:camera prst="orthographicFront"/>
            <a:lightRig rig="balanced" dir="t">
              <a:rot lat="0" lon="0" rev="2100000"/>
            </a:lightRig>
          </a:scene3d>
          <a:sp3d extrusionH="57150" prstMaterial="metal">
            <a:bevelT w="38100" h="25400"/>
            <a:contourClr>
              <a:schemeClr val="bg2"/>
            </a:contourClr>
          </a:sp3d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800" b="1" kern="1200" cap="none" spc="0" dirty="0" smtClean="0">
              <a:ln w="50800"/>
              <a:solidFill>
                <a:schemeClr val="bg1">
                  <a:shade val="50000"/>
                </a:schemeClr>
              </a:solidFill>
              <a:effectLst/>
            </a:rPr>
            <a:t>Animations</a:t>
          </a:r>
          <a:endParaRPr lang="en-US" sz="1800" b="1" kern="1200" cap="none" spc="0" dirty="0">
            <a:ln w="50800"/>
            <a:solidFill>
              <a:schemeClr val="bg1">
                <a:shade val="50000"/>
              </a:schemeClr>
            </a:solidFill>
            <a:effectLst/>
          </a:endParaRPr>
        </a:p>
      </dsp:txBody>
      <dsp:txXfrm>
        <a:off x="164066" y="1669957"/>
        <a:ext cx="1528552" cy="1411471"/>
      </dsp:txXfrm>
    </dsp:sp>
    <dsp:sp modelId="{52D68E93-0419-49BB-98AC-3B2602D555A5}">
      <dsp:nvSpPr>
        <dsp:cNvPr id="0" name=""/>
        <dsp:cNvSpPr/>
      </dsp:nvSpPr>
      <dsp:spPr>
        <a:xfrm>
          <a:off x="2751763" y="1669957"/>
          <a:ext cx="2352451" cy="1411471"/>
        </a:xfrm>
        <a:prstGeom prst="rightArrowCallout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 prst="relaxedInset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cene3d>
            <a:camera prst="orthographicFront"/>
            <a:lightRig rig="balanced" dir="t">
              <a:rot lat="0" lon="0" rev="2100000"/>
            </a:lightRig>
          </a:scene3d>
          <a:sp3d extrusionH="57150" prstMaterial="metal">
            <a:bevelT w="38100" h="25400"/>
            <a:contourClr>
              <a:schemeClr val="bg2"/>
            </a:contourClr>
          </a:sp3d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800" b="1" kern="1200" cap="none" spc="0" dirty="0" smtClean="0">
              <a:ln w="50800"/>
              <a:solidFill>
                <a:schemeClr val="bg1">
                  <a:shade val="50000"/>
                </a:schemeClr>
              </a:solidFill>
              <a:effectLst/>
            </a:rPr>
            <a:t>Transitions</a:t>
          </a:r>
          <a:endParaRPr lang="en-US" sz="1800" b="1" kern="1200" cap="none" spc="0" dirty="0">
            <a:ln w="50800"/>
            <a:solidFill>
              <a:schemeClr val="bg1">
                <a:shade val="50000"/>
              </a:schemeClr>
            </a:solidFill>
            <a:effectLst/>
          </a:endParaRPr>
        </a:p>
      </dsp:txBody>
      <dsp:txXfrm>
        <a:off x="2751763" y="1669957"/>
        <a:ext cx="1528552" cy="1411471"/>
      </dsp:txXfrm>
    </dsp:sp>
    <dsp:sp modelId="{9AE7D197-5206-4383-B5AC-DAFDC40F1647}">
      <dsp:nvSpPr>
        <dsp:cNvPr id="0" name=""/>
        <dsp:cNvSpPr/>
      </dsp:nvSpPr>
      <dsp:spPr>
        <a:xfrm>
          <a:off x="5339460" y="1669957"/>
          <a:ext cx="2352451" cy="1411471"/>
        </a:xfrm>
        <a:prstGeom prst="rightArrowCallout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 prst="relaxedInset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cene3d>
            <a:camera prst="orthographicFront"/>
            <a:lightRig rig="balanced" dir="t">
              <a:rot lat="0" lon="0" rev="2100000"/>
            </a:lightRig>
          </a:scene3d>
          <a:sp3d extrusionH="57150" prstMaterial="metal">
            <a:bevelT w="38100" h="25400"/>
            <a:contourClr>
              <a:schemeClr val="bg2"/>
            </a:contourClr>
          </a:sp3d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800" b="1" kern="1200" cap="none" spc="0" dirty="0" smtClean="0">
              <a:ln w="50800"/>
              <a:solidFill>
                <a:schemeClr val="bg1">
                  <a:shade val="50000"/>
                </a:schemeClr>
              </a:solidFill>
              <a:effectLst/>
            </a:rPr>
            <a:t>Templates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800" b="1" kern="1200" cap="none" spc="0" dirty="0" smtClean="0">
              <a:ln w="50800"/>
              <a:solidFill>
                <a:schemeClr val="bg1">
                  <a:shade val="50000"/>
                </a:schemeClr>
              </a:solidFill>
              <a:effectLst/>
            </a:rPr>
            <a:t>Themes</a:t>
          </a:r>
          <a:endParaRPr lang="en-US" sz="1800" b="1" kern="1200" cap="none" spc="0" dirty="0">
            <a:ln w="50800"/>
            <a:solidFill>
              <a:schemeClr val="bg1">
                <a:shade val="50000"/>
              </a:schemeClr>
            </a:solidFill>
            <a:effectLst/>
          </a:endParaRPr>
        </a:p>
      </dsp:txBody>
      <dsp:txXfrm>
        <a:off x="5339460" y="1669957"/>
        <a:ext cx="1528552" cy="1411471"/>
      </dsp:txXfrm>
    </dsp:sp>
    <dsp:sp modelId="{FD5D1DB5-D84B-4C86-8375-F3F5E2DDD5CA}">
      <dsp:nvSpPr>
        <dsp:cNvPr id="0" name=""/>
        <dsp:cNvSpPr/>
      </dsp:nvSpPr>
      <dsp:spPr>
        <a:xfrm>
          <a:off x="1457914" y="3316674"/>
          <a:ext cx="2352451" cy="1411471"/>
        </a:xfrm>
        <a:prstGeom prst="rightArrowCallout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 prst="relaxedInset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cene3d>
            <a:camera prst="orthographicFront"/>
            <a:lightRig rig="balanced" dir="t">
              <a:rot lat="0" lon="0" rev="2100000"/>
            </a:lightRig>
          </a:scene3d>
          <a:sp3d extrusionH="57150" prstMaterial="metal">
            <a:bevelT w="38100" h="25400"/>
            <a:contourClr>
              <a:schemeClr val="bg2"/>
            </a:contourClr>
          </a:sp3d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800" b="1" kern="1200" cap="none" spc="0" dirty="0" smtClean="0">
              <a:ln w="50800"/>
              <a:solidFill>
                <a:schemeClr val="bg1">
                  <a:shade val="50000"/>
                </a:schemeClr>
              </a:solidFill>
              <a:effectLst/>
            </a:rPr>
            <a:t>Presenting</a:t>
          </a:r>
          <a:endParaRPr lang="en-US" sz="1800" b="1" kern="1200" cap="none" spc="0" dirty="0">
            <a:ln w="50800"/>
            <a:solidFill>
              <a:schemeClr val="bg1">
                <a:shade val="50000"/>
              </a:schemeClr>
            </a:solidFill>
            <a:effectLst/>
          </a:endParaRPr>
        </a:p>
      </dsp:txBody>
      <dsp:txXfrm>
        <a:off x="1457914" y="3316674"/>
        <a:ext cx="1528552" cy="1411471"/>
      </dsp:txXfrm>
    </dsp:sp>
    <dsp:sp modelId="{C678F03B-DC89-4AE4-AFA8-DE53BA2AB675}">
      <dsp:nvSpPr>
        <dsp:cNvPr id="0" name=""/>
        <dsp:cNvSpPr/>
      </dsp:nvSpPr>
      <dsp:spPr>
        <a:xfrm>
          <a:off x="3965722" y="3316674"/>
          <a:ext cx="2352451" cy="1411471"/>
        </a:xfrm>
        <a:prstGeom prst="rightArrowCallout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 prst="relaxedInset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cene3d>
            <a:camera prst="orthographicFront"/>
            <a:lightRig rig="balanced" dir="t">
              <a:rot lat="0" lon="0" rev="2100000"/>
            </a:lightRig>
          </a:scene3d>
          <a:sp3d extrusionH="57150" prstMaterial="metal">
            <a:bevelT w="38100" h="25400"/>
            <a:contourClr>
              <a:schemeClr val="bg2"/>
            </a:contourClr>
          </a:sp3d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800" b="1" kern="1200" cap="none" spc="0" dirty="0" smtClean="0">
              <a:ln w="50800"/>
              <a:solidFill>
                <a:schemeClr val="bg1">
                  <a:shade val="50000"/>
                </a:schemeClr>
              </a:solidFill>
              <a:effectLst/>
            </a:rPr>
            <a:t>Stump the Expert</a:t>
          </a:r>
          <a:endParaRPr lang="en-US" sz="1800" b="1" kern="1200" cap="none" spc="0" dirty="0">
            <a:ln w="50800"/>
            <a:solidFill>
              <a:schemeClr val="bg1">
                <a:shade val="50000"/>
              </a:schemeClr>
            </a:solidFill>
            <a:effectLst/>
          </a:endParaRPr>
        </a:p>
      </dsp:txBody>
      <dsp:txXfrm>
        <a:off x="3965722" y="3316674"/>
        <a:ext cx="1528552" cy="14114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62642-F038-448A-A6A3-E735E86CE767}" type="datetimeFigureOut">
              <a:rPr lang="en-US" smtClean="0"/>
              <a:t>9/16/2011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AD82A-20A7-436F-9B56-9426FAC58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54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</a:t>
            </a:r>
            <a:r>
              <a:rPr lang="en-US" baseline="0" dirty="0" smtClean="0"/>
              <a:t> number	/Title</a:t>
            </a:r>
          </a:p>
          <a:p>
            <a:pPr marL="0" indent="0">
              <a:buNone/>
            </a:pPr>
            <a:r>
              <a:rPr lang="en-US" baseline="0" dirty="0" smtClean="0"/>
              <a:t>3   Ribbon</a:t>
            </a:r>
          </a:p>
          <a:p>
            <a:pPr marL="0" indent="0">
              <a:buNone/>
            </a:pPr>
            <a:r>
              <a:rPr lang="en-US" baseline="0" dirty="0" smtClean="0"/>
              <a:t>5   Images</a:t>
            </a:r>
          </a:p>
          <a:p>
            <a:pPr marL="0" indent="0">
              <a:buNone/>
            </a:pPr>
            <a:r>
              <a:rPr lang="en-US" baseline="0" dirty="0" smtClean="0"/>
              <a:t>7   Videos</a:t>
            </a:r>
          </a:p>
          <a:p>
            <a:pPr marL="0" indent="0">
              <a:buNone/>
            </a:pPr>
            <a:r>
              <a:rPr lang="en-US" baseline="0" dirty="0" smtClean="0"/>
              <a:t>9   Animations</a:t>
            </a:r>
          </a:p>
          <a:p>
            <a:pPr marL="0" indent="0">
              <a:buNone/>
            </a:pPr>
            <a:r>
              <a:rPr lang="en-US" baseline="0" dirty="0" smtClean="0"/>
              <a:t>12 Transitions</a:t>
            </a:r>
          </a:p>
          <a:p>
            <a:pPr marL="0" indent="0">
              <a:buNone/>
            </a:pPr>
            <a:r>
              <a:rPr lang="en-US" baseline="0" dirty="0" smtClean="0"/>
              <a:t>14 Templates/themes</a:t>
            </a:r>
          </a:p>
          <a:p>
            <a:pPr marL="0" indent="0">
              <a:buNone/>
            </a:pPr>
            <a:r>
              <a:rPr lang="en-US" baseline="0" dirty="0" smtClean="0"/>
              <a:t>18 Presenter tips</a:t>
            </a:r>
          </a:p>
          <a:p>
            <a:pPr marL="0" indent="0">
              <a:buNone/>
            </a:pPr>
            <a:r>
              <a:rPr lang="en-US" baseline="0" dirty="0" smtClean="0"/>
              <a:t>21 PPT FAQ</a:t>
            </a:r>
          </a:p>
          <a:p>
            <a:pPr marL="0" indent="0">
              <a:buNone/>
            </a:pPr>
            <a:r>
              <a:rPr lang="en-US" baseline="0" dirty="0" smtClean="0"/>
              <a:t>22 Stump the Expert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AD82A-20A7-436F-9B56-9426FAC580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00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 background</a:t>
            </a:r>
          </a:p>
          <a:p>
            <a:r>
              <a:rPr lang="en-US" dirty="0" smtClean="0"/>
              <a:t>Angle</a:t>
            </a:r>
          </a:p>
          <a:p>
            <a:r>
              <a:rPr lang="en-US" dirty="0" smtClean="0"/>
              <a:t>Frame</a:t>
            </a:r>
          </a:p>
          <a:p>
            <a:r>
              <a:rPr lang="en-US" dirty="0" smtClean="0"/>
              <a:t>Reflect</a:t>
            </a:r>
          </a:p>
          <a:p>
            <a:r>
              <a:rPr lang="en-US" dirty="0" smtClean="0"/>
              <a:t>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AD82A-20A7-436F-9B56-9426FAC580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30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</a:t>
            </a:r>
          </a:p>
          <a:p>
            <a:r>
              <a:rPr lang="en-US" dirty="0" smtClean="0"/>
              <a:t>Edit</a:t>
            </a:r>
          </a:p>
          <a:p>
            <a:r>
              <a:rPr lang="en-US" dirty="0" smtClean="0"/>
              <a:t>Format</a:t>
            </a:r>
          </a:p>
          <a:p>
            <a:r>
              <a:rPr lang="en-US" dirty="0" smtClean="0"/>
              <a:t>Use this as a place to demo Selection pane as well</a:t>
            </a:r>
          </a:p>
          <a:p>
            <a:r>
              <a:rPr lang="en-US" dirty="0" smtClean="0"/>
              <a:t>Record/Save as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AD82A-20A7-436F-9B56-9426FAC580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80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through</a:t>
            </a:r>
            <a:r>
              <a:rPr lang="en-US" baseline="0" dirty="0" smtClean="0"/>
              <a:t> the interface and the animation task pane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AD82A-20A7-436F-9B56-9426FAC580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39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the gallery and how to use it</a:t>
            </a:r>
          </a:p>
          <a:p>
            <a:r>
              <a:rPr lang="en-US" dirty="0" smtClean="0"/>
              <a:t>Talk through how these two animations were done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AD82A-20A7-436F-9B56-9426FAC580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8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Explain,</a:t>
            </a:r>
            <a:r>
              <a:rPr lang="en-US" baseline="0" dirty="0" smtClean="0"/>
              <a:t> then demo both static and dynamic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AD82A-20A7-436F-9B56-9426FAC580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4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the two of them…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AD82A-20A7-436F-9B56-9426FAC580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80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AD82A-20A7-436F-9B56-9426FAC580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36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5229225"/>
            <a:ext cx="7723188" cy="762000"/>
          </a:xfrm>
        </p:spPr>
        <p:txBody>
          <a:bodyPr anchor="b"/>
          <a:lstStyle>
            <a:lvl1pPr algn="l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6021388"/>
            <a:ext cx="7723188" cy="792162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60100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6010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601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A272907-4932-42E9-85ED-EC9A590B07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9900E8-60A4-45CC-BA7A-C0B140A4A3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9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333375"/>
            <a:ext cx="1924050" cy="6191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33375"/>
            <a:ext cx="5619750" cy="6191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F77120-EEDD-408C-A134-2C1A847E52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51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5AE1FE-2A34-43D7-A941-47BF9EF3F1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8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E8694D-2E47-4CC4-A623-7CADF0F778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4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773238"/>
            <a:ext cx="3771900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773238"/>
            <a:ext cx="3771900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05EB10-3F4E-4BA8-90B7-B45B44AA17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B603A2-CD13-4981-A2A5-5921973063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9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AD07A5-7A35-45EF-91E2-BEF8922BCF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9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2F83D-C4DC-4D11-83EB-C0CCEB2ACA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2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7E4627-C7A6-463E-B5D3-02260B049D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4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9DFC1-F0CE-4315-921F-56EB5DBC6B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9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333375"/>
            <a:ext cx="76962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title style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773238"/>
            <a:ext cx="7696200" cy="47513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907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5908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5908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CFE9F22-7DCE-4080-88D6-A2BDD3D659EA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400">
          <a:solidFill>
            <a:schemeClr val="tx1"/>
          </a:solidFill>
          <a:latin typeface="+mn-lt"/>
        </a:defRPr>
      </a:lvl3pPr>
      <a:lvl4pPr marL="15621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4pPr>
      <a:lvl5pPr marL="1981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niactive.com/powerpoi.htm" TargetMode="External"/><Relationship Id="rId7" Type="http://schemas.openxmlformats.org/officeDocument/2006/relationships/image" Target="../media/image8.png"/><Relationship Id="rId2" Type="http://schemas.openxmlformats.org/officeDocument/2006/relationships/hyperlink" Target="http://office.microsoft.com/en-us/templates/results.aspx?qu=presentations&amp;av=zpp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ellenfinkelstein.com/pptblog/category/slide-masters-templates-themes/" TargetMode="External"/><Relationship Id="rId5" Type="http://schemas.openxmlformats.org/officeDocument/2006/relationships/hyperlink" Target="http://thepowerpointblog.com/templates/" TargetMode="External"/><Relationship Id="rId4" Type="http://schemas.openxmlformats.org/officeDocument/2006/relationships/hyperlink" Target="http://www.indezine.com/powerpoint/templates/freetemplates.html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pptfaq.com/" TargetMode="Externa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PowerPoint Tips and Tricks</a:t>
            </a:r>
            <a:endParaRPr lang="en-US" dirty="0"/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with animations</a:t>
            </a:r>
            <a:endParaRPr lang="en-US" dirty="0"/>
          </a:p>
        </p:txBody>
      </p:sp>
      <p:pic>
        <p:nvPicPr>
          <p:cNvPr id="264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5" y="2209800"/>
            <a:ext cx="7880350" cy="7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263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641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" dur="500" fill="hold"/>
                                        <p:tgtEl>
                                          <p:spTgt spid="264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69288E-6 L 0 1.69288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64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264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animations are available?</a:t>
            </a:r>
            <a:endParaRPr lang="en-US" dirty="0"/>
          </a:p>
        </p:txBody>
      </p:sp>
      <p:pic>
        <p:nvPicPr>
          <p:cNvPr id="265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1543050"/>
            <a:ext cx="3302000" cy="53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41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5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5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65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65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652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5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7" dur="2000" fill="hold"/>
                                        <p:tgtEl>
                                          <p:spTgt spid="265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2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fontAlgn="base" hangingPunct="1"/>
            <a:r>
              <a:rPr kumimoji="1" lang="en-US" sz="4400" dirty="0" smtClean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Transitions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Transitions are…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2832497"/>
              </p:ext>
            </p:extLst>
          </p:nvPr>
        </p:nvGraphicFramePr>
        <p:xfrm>
          <a:off x="762000" y="1773238"/>
          <a:ext cx="7696200" cy="4751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7444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fontAlgn="base" hangingPunct="1"/>
            <a:r>
              <a:rPr kumimoji="1" lang="en-US" sz="4400" dirty="0" smtClean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Templates/Themes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5896826"/>
              </p:ext>
            </p:extLst>
          </p:nvPr>
        </p:nvGraphicFramePr>
        <p:xfrm>
          <a:off x="0" y="1600200"/>
          <a:ext cx="91440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8887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Layouts and masters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Layouts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How the pieces of a slide come together</a:t>
            </a:r>
          </a:p>
          <a:p>
            <a:r>
              <a:rPr lang="en-US" dirty="0" smtClean="0"/>
              <a:t>Where and what content goes on a slide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Masters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Look, feel, and design</a:t>
            </a:r>
          </a:p>
          <a:p>
            <a:r>
              <a:rPr lang="en-US" dirty="0" smtClean="0"/>
              <a:t>The back layer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74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773238"/>
            <a:ext cx="5105400" cy="4751387"/>
          </a:xfrm>
        </p:spPr>
        <p:txBody>
          <a:bodyPr/>
          <a:lstStyle/>
          <a:p>
            <a:r>
              <a:rPr lang="en-US" dirty="0" smtClean="0"/>
              <a:t>Inside PPT</a:t>
            </a:r>
          </a:p>
          <a:p>
            <a:r>
              <a:rPr lang="en-US" dirty="0" smtClean="0">
                <a:hlinkClick r:id="rId2"/>
              </a:rPr>
              <a:t>Office Online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Maniactive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Indezine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The PowerPoint Blog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Ellen Finkelstein</a:t>
            </a:r>
            <a:endParaRPr lang="en-US" dirty="0"/>
          </a:p>
        </p:txBody>
      </p:sp>
      <p:pic>
        <p:nvPicPr>
          <p:cNvPr id="266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62000"/>
            <a:ext cx="4337050" cy="581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05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662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3" dur="2000" fill="hold"/>
                                        <p:tgtEl>
                                          <p:spTgt spid="266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6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6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4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fontAlgn="base" hangingPunct="1"/>
            <a:r>
              <a:rPr kumimoji="1" lang="en-US" sz="4400" dirty="0" smtClean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Presenting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3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your life easier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Notes</a:t>
            </a:r>
          </a:p>
          <a:p>
            <a:r>
              <a:rPr lang="en-US" dirty="0" smtClean="0"/>
              <a:t>F1 for shortcuts</a:t>
            </a:r>
          </a:p>
          <a:p>
            <a:r>
              <a:rPr lang="en-US" dirty="0" smtClean="0"/>
              <a:t>Presenter view</a:t>
            </a:r>
          </a:p>
          <a:p>
            <a:r>
              <a:rPr lang="en-US" dirty="0" smtClean="0"/>
              <a:t>Preview animations and transitions</a:t>
            </a:r>
          </a:p>
          <a:p>
            <a:r>
              <a:rPr lang="en-US" dirty="0" smtClean="0"/>
              <a:t>PRACTICE </a:t>
            </a:r>
            <a:r>
              <a:rPr lang="en-US" dirty="0" err="1" smtClean="0"/>
              <a:t>PRACTICE</a:t>
            </a:r>
            <a:r>
              <a:rPr lang="en-US" dirty="0" smtClean="0"/>
              <a:t> </a:t>
            </a:r>
            <a:r>
              <a:rPr lang="en-US" dirty="0" err="1" smtClean="0"/>
              <a:t>PRACTICE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65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Pieces to put together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109348"/>
              </p:ext>
            </p:extLst>
          </p:nvPr>
        </p:nvGraphicFramePr>
        <p:xfrm>
          <a:off x="762000" y="1773238"/>
          <a:ext cx="7696200" cy="4751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1928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Keep the focus on the audience!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 smtClean="0"/>
              <a:t>For the best results: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4698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PPT FAQ</a:t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http://pptfaq.com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And finally…</a:t>
            </a:r>
          </a:p>
          <a:p>
            <a:pPr algn="ctr"/>
            <a:r>
              <a:rPr lang="en-US" sz="3200" dirty="0" smtClean="0"/>
              <a:t>Your friend for all things PowerPoint: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3090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Stump the Expert!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 dirty="0" smtClean="0"/>
              <a:t>Your turn!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0709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1000">
        <p14:conveyor dir="l"/>
      </p:transition>
    </mc:Choice>
    <mc:Fallback xmlns="">
      <p:transition spd="slow" advTm="3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fontAlgn="base" hangingPunct="1"/>
            <a:r>
              <a:rPr kumimoji="1" lang="en-US" sz="4400" dirty="0" smtClean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Ribbon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7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ribbon?</a:t>
            </a:r>
            <a:endParaRPr lang="en-US" dirty="0"/>
          </a:p>
        </p:txBody>
      </p:sp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" y="2834244"/>
            <a:ext cx="9616774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ular Callout 4"/>
          <p:cNvSpPr/>
          <p:nvPr/>
        </p:nvSpPr>
        <p:spPr bwMode="auto">
          <a:xfrm>
            <a:off x="4495800" y="1752600"/>
            <a:ext cx="1295400" cy="685800"/>
          </a:xfrm>
          <a:prstGeom prst="wedgeRoundRectCallout">
            <a:avLst>
              <a:gd name="adj1" fmla="val -30917"/>
              <a:gd name="adj2" fmla="val 100595"/>
              <a:gd name="adj3" fmla="val 16667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normalizeH="0" baseline="0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</a:rPr>
              <a:t>Ribbon</a:t>
            </a:r>
          </a:p>
        </p:txBody>
      </p:sp>
      <p:sp>
        <p:nvSpPr>
          <p:cNvPr id="7" name="Rounded Rectangular Callout 6"/>
          <p:cNvSpPr/>
          <p:nvPr/>
        </p:nvSpPr>
        <p:spPr bwMode="auto">
          <a:xfrm>
            <a:off x="609600" y="1939636"/>
            <a:ext cx="762000" cy="685800"/>
          </a:xfrm>
          <a:prstGeom prst="wedgeRoundRectCallout">
            <a:avLst>
              <a:gd name="adj1" fmla="val -30917"/>
              <a:gd name="adj2" fmla="val 100595"/>
              <a:gd name="adj3" fmla="val 16667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normalizeH="0" baseline="0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</a:rPr>
              <a:t>Tab</a:t>
            </a: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1828800" y="4191000"/>
            <a:ext cx="1295400" cy="685800"/>
          </a:xfrm>
          <a:prstGeom prst="wedgeRoundRectCallout">
            <a:avLst>
              <a:gd name="adj1" fmla="val -85921"/>
              <a:gd name="adj2" fmla="val -98539"/>
              <a:gd name="adj3" fmla="val 16667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normalizeH="0" baseline="0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</a:rPr>
              <a:t>Group</a:t>
            </a: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3924300" y="4861956"/>
            <a:ext cx="1295400" cy="990600"/>
          </a:xfrm>
          <a:prstGeom prst="wedgeRoundRectCallout">
            <a:avLst>
              <a:gd name="adj1" fmla="val 32337"/>
              <a:gd name="adj2" fmla="val -197240"/>
              <a:gd name="adj3" fmla="val 16667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normalizeH="0" baseline="0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</a:rPr>
              <a:t>Button/ Gallery</a:t>
            </a:r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6477000" y="5334000"/>
            <a:ext cx="2057400" cy="685800"/>
          </a:xfrm>
          <a:prstGeom prst="wedgeRoundRectCallout">
            <a:avLst>
              <a:gd name="adj1" fmla="val 74813"/>
              <a:gd name="adj2" fmla="val -340964"/>
              <a:gd name="adj3" fmla="val 16667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normalizeH="0" baseline="0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</a:rPr>
              <a:t>Ribbon Hero</a:t>
            </a:r>
          </a:p>
        </p:txBody>
      </p:sp>
    </p:spTree>
    <p:extLst>
      <p:ext uri="{BB962C8B-B14F-4D97-AF65-F5344CB8AC3E}">
        <p14:creationId xmlns:p14="http://schemas.microsoft.com/office/powerpoint/2010/main" val="98982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fontAlgn="base" hangingPunct="1"/>
            <a:r>
              <a:rPr kumimoji="1" lang="en-US" sz="4400" dirty="0" smtClean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Images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4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Grandson </a:t>
            </a:r>
            <a:r>
              <a:rPr lang="en-US" dirty="0" smtClean="0">
                <a:sym typeface="Wingdings" pitchFamily="2" charset="2"/>
              </a:rPr>
              <a:t>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Let’s make it better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9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fontAlgn="base" hangingPunct="1"/>
            <a:r>
              <a:rPr kumimoji="1" lang="en-US" sz="4400" dirty="0" smtClean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Videos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7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sides…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4648200"/>
            <a:ext cx="7696200" cy="1876425"/>
          </a:xfrm>
        </p:spPr>
        <p:txBody>
          <a:bodyPr/>
          <a:lstStyle/>
          <a:p>
            <a:r>
              <a:rPr lang="en-US" dirty="0" smtClean="0"/>
              <a:t>Add video</a:t>
            </a:r>
          </a:p>
          <a:p>
            <a:r>
              <a:rPr lang="en-US" dirty="0" smtClean="0"/>
              <a:t>Record presentations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Wildlif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0878" y="1447800"/>
            <a:ext cx="5926667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4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fontAlgn="base" hangingPunct="1"/>
            <a:r>
              <a:rPr kumimoji="1" lang="en-US" sz="4400" dirty="0" smtClean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Animations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wing puzzle pieces design 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E8EDF2"/>
      </a:lt2>
      <a:accent1>
        <a:srgbClr val="D8E1EC"/>
      </a:accent1>
      <a:accent2>
        <a:srgbClr val="CFD795"/>
      </a:accent2>
      <a:accent3>
        <a:srgbClr val="AAAAAA"/>
      </a:accent3>
      <a:accent4>
        <a:srgbClr val="DADADA"/>
      </a:accent4>
      <a:accent5>
        <a:srgbClr val="E9EEF4"/>
      </a:accent5>
      <a:accent6>
        <a:srgbClr val="BBC387"/>
      </a:accent6>
      <a:hlink>
        <a:srgbClr val="D59F07"/>
      </a:hlink>
      <a:folHlink>
        <a:srgbClr val="94B26C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E8EDF2"/>
        </a:lt2>
        <a:accent1>
          <a:srgbClr val="D8E1EC"/>
        </a:accent1>
        <a:accent2>
          <a:srgbClr val="CFD795"/>
        </a:accent2>
        <a:accent3>
          <a:srgbClr val="AAAAAA"/>
        </a:accent3>
        <a:accent4>
          <a:srgbClr val="DADADA"/>
        </a:accent4>
        <a:accent5>
          <a:srgbClr val="E9EEF4"/>
        </a:accent5>
        <a:accent6>
          <a:srgbClr val="BBC387"/>
        </a:accent6>
        <a:hlink>
          <a:srgbClr val="D59F07"/>
        </a:hlink>
        <a:folHlink>
          <a:srgbClr val="94B26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Glowing puzzle pieces design template</Template>
  <TotalTime>130</TotalTime>
  <Words>266</Words>
  <Application>Microsoft Office PowerPoint</Application>
  <PresentationFormat>On-screen Show (4:3)</PresentationFormat>
  <Paragraphs>105</Paragraphs>
  <Slides>22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Glowing puzzle pieces design template</vt:lpstr>
      <vt:lpstr>PowerPoint Tips and Tricks</vt:lpstr>
      <vt:lpstr>Pieces to put together</vt:lpstr>
      <vt:lpstr>Ribbon</vt:lpstr>
      <vt:lpstr>What is the ribbon?</vt:lpstr>
      <vt:lpstr>Images</vt:lpstr>
      <vt:lpstr>My Grandson </vt:lpstr>
      <vt:lpstr>Videos</vt:lpstr>
      <vt:lpstr>Two sides…</vt:lpstr>
      <vt:lpstr>Animations</vt:lpstr>
      <vt:lpstr>Working with animations</vt:lpstr>
      <vt:lpstr>What animations are available?</vt:lpstr>
      <vt:lpstr>Transitions</vt:lpstr>
      <vt:lpstr>Transitions are…</vt:lpstr>
      <vt:lpstr>Templates/Themes</vt:lpstr>
      <vt:lpstr>Differences</vt:lpstr>
      <vt:lpstr>Layouts and masters</vt:lpstr>
      <vt:lpstr>Sources</vt:lpstr>
      <vt:lpstr>Presenting</vt:lpstr>
      <vt:lpstr>Make your life easier</vt:lpstr>
      <vt:lpstr>Keep the focus on the audience!</vt:lpstr>
      <vt:lpstr>The PPT FAQ http://pptfaq.com </vt:lpstr>
      <vt:lpstr>Stump the Expert!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Tips and Tricks</dc:title>
  <dc:creator>Kathy Jacobs</dc:creator>
  <cp:lastModifiedBy>Kathy Jacobs</cp:lastModifiedBy>
  <cp:revision>13</cp:revision>
  <dcterms:created xsi:type="dcterms:W3CDTF">2011-09-16T23:08:08Z</dcterms:created>
  <dcterms:modified xsi:type="dcterms:W3CDTF">2011-09-17T01:19:58Z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TC011407991033</vt:lpwstr>
  </property>
</Properties>
</file>